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8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52"/>
  </p:normalViewPr>
  <p:slideViewPr>
    <p:cSldViewPr snapToGrid="0" snapToObjects="1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36807-8C89-4A5F-A938-3B105AC6AC1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FFAE4-9DCD-4CA6-9E4D-75857326577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MHSAA Speech and Debate  has an annual calendar that is approved for competition</a:t>
          </a:r>
        </a:p>
      </dgm:t>
    </dgm:pt>
    <dgm:pt modelId="{81202855-2E6A-4B07-905B-CDA54214F0C1}" type="parTrans" cxnId="{9EDAFF50-256E-4914-88BF-E5BE85D0E738}">
      <dgm:prSet/>
      <dgm:spPr/>
      <dgm:t>
        <a:bodyPr/>
        <a:lstStyle/>
        <a:p>
          <a:endParaRPr lang="en-US"/>
        </a:p>
      </dgm:t>
    </dgm:pt>
    <dgm:pt modelId="{6AF3DEC5-9689-441C-84EB-7F5AFB3D82DA}" type="sibTrans" cxnId="{9EDAFF50-256E-4914-88BF-E5BE85D0E738}">
      <dgm:prSet/>
      <dgm:spPr/>
      <dgm:t>
        <a:bodyPr/>
        <a:lstStyle/>
        <a:p>
          <a:endParaRPr lang="en-US"/>
        </a:p>
      </dgm:t>
    </dgm:pt>
    <dgm:pt modelId="{9B8454F5-6476-45B8-9616-7D6BB58EE5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Print this out and figure out what dates you can attend, what dates overlap with major events in your life/at your school, and what dates are “no-gos” for you- not every school can attend every tournament</a:t>
          </a:r>
        </a:p>
      </dgm:t>
    </dgm:pt>
    <dgm:pt modelId="{52FB04D4-8889-4B0A-ABEF-6411AE8FE64F}" type="parTrans" cxnId="{1BBEFBC5-AE50-4B89-AC02-5CE5F0BE653C}">
      <dgm:prSet/>
      <dgm:spPr/>
      <dgm:t>
        <a:bodyPr/>
        <a:lstStyle/>
        <a:p>
          <a:endParaRPr lang="en-US"/>
        </a:p>
      </dgm:t>
    </dgm:pt>
    <dgm:pt modelId="{6F8A5F0C-FEF6-4CF2-B597-3087D6AD2243}" type="sibTrans" cxnId="{1BBEFBC5-AE50-4B89-AC02-5CE5F0BE653C}">
      <dgm:prSet/>
      <dgm:spPr/>
      <dgm:t>
        <a:bodyPr/>
        <a:lstStyle/>
        <a:p>
          <a:endParaRPr lang="en-US"/>
        </a:p>
      </dgm:t>
    </dgm:pt>
    <dgm:pt modelId="{DE77847E-DB2B-4B7D-9637-9BA4960980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schools are only allowed to gain State Championship qualifications at 8 full tournaments (Murrah and Carey count as half tournaments)</a:t>
          </a:r>
        </a:p>
      </dgm:t>
    </dgm:pt>
    <dgm:pt modelId="{0A3C75C9-0471-4F74-9273-C6734FC315B8}" type="parTrans" cxnId="{9B91F7B1-DA5B-4178-9DEA-42AF03C2F457}">
      <dgm:prSet/>
      <dgm:spPr/>
      <dgm:t>
        <a:bodyPr/>
        <a:lstStyle/>
        <a:p>
          <a:endParaRPr lang="en-US"/>
        </a:p>
      </dgm:t>
    </dgm:pt>
    <dgm:pt modelId="{129CFC66-7C1C-4B0B-9927-51A70A51CC88}" type="sibTrans" cxnId="{9B91F7B1-DA5B-4178-9DEA-42AF03C2F457}">
      <dgm:prSet/>
      <dgm:spPr/>
      <dgm:t>
        <a:bodyPr/>
        <a:lstStyle/>
        <a:p>
          <a:endParaRPr lang="en-US"/>
        </a:p>
      </dgm:t>
    </dgm:pt>
    <dgm:pt modelId="{DCEE3E2B-48F9-44B4-8743-C64AEF48FE0F}" type="pres">
      <dgm:prSet presAssocID="{5A236807-8C89-4A5F-A938-3B105AC6AC15}" presName="root" presStyleCnt="0">
        <dgm:presLayoutVars>
          <dgm:dir/>
          <dgm:resizeHandles val="exact"/>
        </dgm:presLayoutVars>
      </dgm:prSet>
      <dgm:spPr/>
    </dgm:pt>
    <dgm:pt modelId="{D071F026-654A-4724-A178-2ED6B0F0FBF6}" type="pres">
      <dgm:prSet presAssocID="{629FFAE4-9DCD-4CA6-9E4D-75857326577C}" presName="compNode" presStyleCnt="0"/>
      <dgm:spPr/>
    </dgm:pt>
    <dgm:pt modelId="{C814A0EA-C0D9-4F58-B220-57DA443A4500}" type="pres">
      <dgm:prSet presAssocID="{629FFAE4-9DCD-4CA6-9E4D-75857326577C}" presName="bgRect" presStyleLbl="bgShp" presStyleIdx="0" presStyleCnt="3"/>
      <dgm:spPr/>
    </dgm:pt>
    <dgm:pt modelId="{40BD3E7C-A48D-41AF-93B0-A34DDA2D5102}" type="pres">
      <dgm:prSet presAssocID="{629FFAE4-9DCD-4CA6-9E4D-7585732657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A895C643-E423-4574-A8FD-B208594B7974}" type="pres">
      <dgm:prSet presAssocID="{629FFAE4-9DCD-4CA6-9E4D-75857326577C}" presName="spaceRect" presStyleCnt="0"/>
      <dgm:spPr/>
    </dgm:pt>
    <dgm:pt modelId="{04EB4BE2-AA07-4FFE-8E9B-93A9E4498B89}" type="pres">
      <dgm:prSet presAssocID="{629FFAE4-9DCD-4CA6-9E4D-75857326577C}" presName="parTx" presStyleLbl="revTx" presStyleIdx="0" presStyleCnt="3">
        <dgm:presLayoutVars>
          <dgm:chMax val="0"/>
          <dgm:chPref val="0"/>
        </dgm:presLayoutVars>
      </dgm:prSet>
      <dgm:spPr/>
    </dgm:pt>
    <dgm:pt modelId="{46E5E173-F288-4855-B6D5-4EA60046052A}" type="pres">
      <dgm:prSet presAssocID="{6AF3DEC5-9689-441C-84EB-7F5AFB3D82DA}" presName="sibTrans" presStyleCnt="0"/>
      <dgm:spPr/>
    </dgm:pt>
    <dgm:pt modelId="{C62B41B7-5C66-4378-8F7E-B1D275FACEAE}" type="pres">
      <dgm:prSet presAssocID="{9B8454F5-6476-45B8-9616-7D6BB58EE5E8}" presName="compNode" presStyleCnt="0"/>
      <dgm:spPr/>
    </dgm:pt>
    <dgm:pt modelId="{A79DADD1-BA13-4C9A-9172-2FADC46B1513}" type="pres">
      <dgm:prSet presAssocID="{9B8454F5-6476-45B8-9616-7D6BB58EE5E8}" presName="bgRect" presStyleLbl="bgShp" presStyleIdx="1" presStyleCnt="3"/>
      <dgm:spPr/>
    </dgm:pt>
    <dgm:pt modelId="{58296548-E5E7-477E-B310-EE0BC667C165}" type="pres">
      <dgm:prSet presAssocID="{9B8454F5-6476-45B8-9616-7D6BB58EE5E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x"/>
        </a:ext>
      </dgm:extLst>
    </dgm:pt>
    <dgm:pt modelId="{3626678B-9E1C-42C8-BC05-8B35A6D61AEB}" type="pres">
      <dgm:prSet presAssocID="{9B8454F5-6476-45B8-9616-7D6BB58EE5E8}" presName="spaceRect" presStyleCnt="0"/>
      <dgm:spPr/>
    </dgm:pt>
    <dgm:pt modelId="{77272994-4C27-410D-BDAA-8CDD9D2ECCD0}" type="pres">
      <dgm:prSet presAssocID="{9B8454F5-6476-45B8-9616-7D6BB58EE5E8}" presName="parTx" presStyleLbl="revTx" presStyleIdx="1" presStyleCnt="3">
        <dgm:presLayoutVars>
          <dgm:chMax val="0"/>
          <dgm:chPref val="0"/>
        </dgm:presLayoutVars>
      </dgm:prSet>
      <dgm:spPr/>
    </dgm:pt>
    <dgm:pt modelId="{452107D3-6EC2-4AF3-B262-8D78B9298D38}" type="pres">
      <dgm:prSet presAssocID="{6F8A5F0C-FEF6-4CF2-B597-3087D6AD2243}" presName="sibTrans" presStyleCnt="0"/>
      <dgm:spPr/>
    </dgm:pt>
    <dgm:pt modelId="{36A1055C-613B-4D0A-855C-B97624931DDF}" type="pres">
      <dgm:prSet presAssocID="{DE77847E-DB2B-4B7D-9637-9BA49609805A}" presName="compNode" presStyleCnt="0"/>
      <dgm:spPr/>
    </dgm:pt>
    <dgm:pt modelId="{E015EB5F-9DD3-45B2-8320-1BBF9248C546}" type="pres">
      <dgm:prSet presAssocID="{DE77847E-DB2B-4B7D-9637-9BA49609805A}" presName="bgRect" presStyleLbl="bgShp" presStyleIdx="2" presStyleCnt="3"/>
      <dgm:spPr/>
    </dgm:pt>
    <dgm:pt modelId="{6C765A07-0357-4E86-B849-5E2C769A51C0}" type="pres">
      <dgm:prSet presAssocID="{DE77847E-DB2B-4B7D-9637-9BA49609805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14A5CA92-B865-417D-9E26-B1810D10E853}" type="pres">
      <dgm:prSet presAssocID="{DE77847E-DB2B-4B7D-9637-9BA49609805A}" presName="spaceRect" presStyleCnt="0"/>
      <dgm:spPr/>
    </dgm:pt>
    <dgm:pt modelId="{D4BABB64-D0FD-40B6-829E-D763F1EBB982}" type="pres">
      <dgm:prSet presAssocID="{DE77847E-DB2B-4B7D-9637-9BA49609805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5688A19-EDBB-4574-9A0A-2DD77AA4EBC7}" type="presOf" srcId="{9B8454F5-6476-45B8-9616-7D6BB58EE5E8}" destId="{77272994-4C27-410D-BDAA-8CDD9D2ECCD0}" srcOrd="0" destOrd="0" presId="urn:microsoft.com/office/officeart/2018/2/layout/IconVerticalSolidList"/>
    <dgm:cxn modelId="{9EDAFF50-256E-4914-88BF-E5BE85D0E738}" srcId="{5A236807-8C89-4A5F-A938-3B105AC6AC15}" destId="{629FFAE4-9DCD-4CA6-9E4D-75857326577C}" srcOrd="0" destOrd="0" parTransId="{81202855-2E6A-4B07-905B-CDA54214F0C1}" sibTransId="{6AF3DEC5-9689-441C-84EB-7F5AFB3D82DA}"/>
    <dgm:cxn modelId="{7FCBD151-C3B5-4786-A879-F1D65D88FE04}" type="presOf" srcId="{DE77847E-DB2B-4B7D-9637-9BA49609805A}" destId="{D4BABB64-D0FD-40B6-829E-D763F1EBB982}" srcOrd="0" destOrd="0" presId="urn:microsoft.com/office/officeart/2018/2/layout/IconVerticalSolidList"/>
    <dgm:cxn modelId="{9B91F7B1-DA5B-4178-9DEA-42AF03C2F457}" srcId="{5A236807-8C89-4A5F-A938-3B105AC6AC15}" destId="{DE77847E-DB2B-4B7D-9637-9BA49609805A}" srcOrd="2" destOrd="0" parTransId="{0A3C75C9-0471-4F74-9273-C6734FC315B8}" sibTransId="{129CFC66-7C1C-4B0B-9927-51A70A51CC88}"/>
    <dgm:cxn modelId="{1BBEFBC5-AE50-4B89-AC02-5CE5F0BE653C}" srcId="{5A236807-8C89-4A5F-A938-3B105AC6AC15}" destId="{9B8454F5-6476-45B8-9616-7D6BB58EE5E8}" srcOrd="1" destOrd="0" parTransId="{52FB04D4-8889-4B0A-ABEF-6411AE8FE64F}" sibTransId="{6F8A5F0C-FEF6-4CF2-B597-3087D6AD2243}"/>
    <dgm:cxn modelId="{F89680C8-3468-4168-B280-4997AA83DFD6}" type="presOf" srcId="{629FFAE4-9DCD-4CA6-9E4D-75857326577C}" destId="{04EB4BE2-AA07-4FFE-8E9B-93A9E4498B89}" srcOrd="0" destOrd="0" presId="urn:microsoft.com/office/officeart/2018/2/layout/IconVerticalSolidList"/>
    <dgm:cxn modelId="{CB0B03CB-8BC7-4D64-B803-5F2A0E47A514}" type="presOf" srcId="{5A236807-8C89-4A5F-A938-3B105AC6AC15}" destId="{DCEE3E2B-48F9-44B4-8743-C64AEF48FE0F}" srcOrd="0" destOrd="0" presId="urn:microsoft.com/office/officeart/2018/2/layout/IconVerticalSolidList"/>
    <dgm:cxn modelId="{31602A54-8DF0-4FA7-B1CD-1662743B76CC}" type="presParOf" srcId="{DCEE3E2B-48F9-44B4-8743-C64AEF48FE0F}" destId="{D071F026-654A-4724-A178-2ED6B0F0FBF6}" srcOrd="0" destOrd="0" presId="urn:microsoft.com/office/officeart/2018/2/layout/IconVerticalSolidList"/>
    <dgm:cxn modelId="{F47190DD-13CD-45E0-9844-5D006802F094}" type="presParOf" srcId="{D071F026-654A-4724-A178-2ED6B0F0FBF6}" destId="{C814A0EA-C0D9-4F58-B220-57DA443A4500}" srcOrd="0" destOrd="0" presId="urn:microsoft.com/office/officeart/2018/2/layout/IconVerticalSolidList"/>
    <dgm:cxn modelId="{2ADD3A35-8BA6-4E67-AB58-95C6AAD821CD}" type="presParOf" srcId="{D071F026-654A-4724-A178-2ED6B0F0FBF6}" destId="{40BD3E7C-A48D-41AF-93B0-A34DDA2D5102}" srcOrd="1" destOrd="0" presId="urn:microsoft.com/office/officeart/2018/2/layout/IconVerticalSolidList"/>
    <dgm:cxn modelId="{19D5BDE9-6E88-409A-90C0-5A9FFCD2DEFD}" type="presParOf" srcId="{D071F026-654A-4724-A178-2ED6B0F0FBF6}" destId="{A895C643-E423-4574-A8FD-B208594B7974}" srcOrd="2" destOrd="0" presId="urn:microsoft.com/office/officeart/2018/2/layout/IconVerticalSolidList"/>
    <dgm:cxn modelId="{B506ABFB-ECBF-4ACF-88E5-3A7ADE1F8D7F}" type="presParOf" srcId="{D071F026-654A-4724-A178-2ED6B0F0FBF6}" destId="{04EB4BE2-AA07-4FFE-8E9B-93A9E4498B89}" srcOrd="3" destOrd="0" presId="urn:microsoft.com/office/officeart/2018/2/layout/IconVerticalSolidList"/>
    <dgm:cxn modelId="{30F99DF5-FC21-4DD8-B4D3-12724C97A0B5}" type="presParOf" srcId="{DCEE3E2B-48F9-44B4-8743-C64AEF48FE0F}" destId="{46E5E173-F288-4855-B6D5-4EA60046052A}" srcOrd="1" destOrd="0" presId="urn:microsoft.com/office/officeart/2018/2/layout/IconVerticalSolidList"/>
    <dgm:cxn modelId="{442BBC17-302C-431E-B928-F0B9169E1B0E}" type="presParOf" srcId="{DCEE3E2B-48F9-44B4-8743-C64AEF48FE0F}" destId="{C62B41B7-5C66-4378-8F7E-B1D275FACEAE}" srcOrd="2" destOrd="0" presId="urn:microsoft.com/office/officeart/2018/2/layout/IconVerticalSolidList"/>
    <dgm:cxn modelId="{A1EE7D8E-A52D-47E1-B4F9-89D7D570BC50}" type="presParOf" srcId="{C62B41B7-5C66-4378-8F7E-B1D275FACEAE}" destId="{A79DADD1-BA13-4C9A-9172-2FADC46B1513}" srcOrd="0" destOrd="0" presId="urn:microsoft.com/office/officeart/2018/2/layout/IconVerticalSolidList"/>
    <dgm:cxn modelId="{DE4FBA4F-0C64-4F96-B7CA-D7CCDBCC34A6}" type="presParOf" srcId="{C62B41B7-5C66-4378-8F7E-B1D275FACEAE}" destId="{58296548-E5E7-477E-B310-EE0BC667C165}" srcOrd="1" destOrd="0" presId="urn:microsoft.com/office/officeart/2018/2/layout/IconVerticalSolidList"/>
    <dgm:cxn modelId="{AEB3A0C1-4B84-44C0-A9BF-D3372C93C268}" type="presParOf" srcId="{C62B41B7-5C66-4378-8F7E-B1D275FACEAE}" destId="{3626678B-9E1C-42C8-BC05-8B35A6D61AEB}" srcOrd="2" destOrd="0" presId="urn:microsoft.com/office/officeart/2018/2/layout/IconVerticalSolidList"/>
    <dgm:cxn modelId="{4D26C2C7-AD75-498A-96EF-2BC5869EE448}" type="presParOf" srcId="{C62B41B7-5C66-4378-8F7E-B1D275FACEAE}" destId="{77272994-4C27-410D-BDAA-8CDD9D2ECCD0}" srcOrd="3" destOrd="0" presId="urn:microsoft.com/office/officeart/2018/2/layout/IconVerticalSolidList"/>
    <dgm:cxn modelId="{1CF25332-F45D-4FD4-899A-C65F467AFF85}" type="presParOf" srcId="{DCEE3E2B-48F9-44B4-8743-C64AEF48FE0F}" destId="{452107D3-6EC2-4AF3-B262-8D78B9298D38}" srcOrd="3" destOrd="0" presId="urn:microsoft.com/office/officeart/2018/2/layout/IconVerticalSolidList"/>
    <dgm:cxn modelId="{B1A28716-093E-4C35-A686-C33BD835222F}" type="presParOf" srcId="{DCEE3E2B-48F9-44B4-8743-C64AEF48FE0F}" destId="{36A1055C-613B-4D0A-855C-B97624931DDF}" srcOrd="4" destOrd="0" presId="urn:microsoft.com/office/officeart/2018/2/layout/IconVerticalSolidList"/>
    <dgm:cxn modelId="{AB59CC98-139C-4404-9E69-EDD9DF85F9AB}" type="presParOf" srcId="{36A1055C-613B-4D0A-855C-B97624931DDF}" destId="{E015EB5F-9DD3-45B2-8320-1BBF9248C546}" srcOrd="0" destOrd="0" presId="urn:microsoft.com/office/officeart/2018/2/layout/IconVerticalSolidList"/>
    <dgm:cxn modelId="{6E136CDC-55FE-47B8-BAAB-E7BF06F2C007}" type="presParOf" srcId="{36A1055C-613B-4D0A-855C-B97624931DDF}" destId="{6C765A07-0357-4E86-B849-5E2C769A51C0}" srcOrd="1" destOrd="0" presId="urn:microsoft.com/office/officeart/2018/2/layout/IconVerticalSolidList"/>
    <dgm:cxn modelId="{F0B6AC79-DC3D-4AF1-8406-1CF920073636}" type="presParOf" srcId="{36A1055C-613B-4D0A-855C-B97624931DDF}" destId="{14A5CA92-B865-417D-9E26-B1810D10E853}" srcOrd="2" destOrd="0" presId="urn:microsoft.com/office/officeart/2018/2/layout/IconVerticalSolidList"/>
    <dgm:cxn modelId="{8D86040A-35C2-4292-8B2D-13EEF19AC68B}" type="presParOf" srcId="{36A1055C-613B-4D0A-855C-B97624931DDF}" destId="{D4BABB64-D0FD-40B6-829E-D763F1EBB9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4B96D-A366-493B-ADC6-EE56D4594E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D4C0E68-5F7B-49CB-8246-C1A8DD373E67}">
      <dgm:prSet/>
      <dgm:spPr/>
      <dgm:t>
        <a:bodyPr/>
        <a:lstStyle/>
        <a:p>
          <a:r>
            <a:rPr lang="en-US"/>
            <a:t>How will you collect money?</a:t>
          </a:r>
        </a:p>
      </dgm:t>
    </dgm:pt>
    <dgm:pt modelId="{E53C506D-148D-4106-B7D3-DEA19524FF68}" type="parTrans" cxnId="{4E2BFC09-F82C-45DF-A48A-039B660D68ED}">
      <dgm:prSet/>
      <dgm:spPr/>
      <dgm:t>
        <a:bodyPr/>
        <a:lstStyle/>
        <a:p>
          <a:endParaRPr lang="en-US"/>
        </a:p>
      </dgm:t>
    </dgm:pt>
    <dgm:pt modelId="{0669CFA6-C7B0-486E-B408-030DF2C5C74E}" type="sibTrans" cxnId="{4E2BFC09-F82C-45DF-A48A-039B660D68ED}">
      <dgm:prSet/>
      <dgm:spPr/>
      <dgm:t>
        <a:bodyPr/>
        <a:lstStyle/>
        <a:p>
          <a:endParaRPr lang="en-US"/>
        </a:p>
      </dgm:t>
    </dgm:pt>
    <dgm:pt modelId="{699F7C35-92C0-49B2-8E07-EB8827FF12C2}">
      <dgm:prSet/>
      <dgm:spPr/>
      <dgm:t>
        <a:bodyPr/>
        <a:lstStyle/>
        <a:p>
          <a:r>
            <a:rPr lang="en-US"/>
            <a:t>How will you raise money?</a:t>
          </a:r>
        </a:p>
      </dgm:t>
    </dgm:pt>
    <dgm:pt modelId="{00341432-3E06-4086-9FCD-CB861E6B1F83}" type="parTrans" cxnId="{E40A3BEE-5F1F-42E2-A0D9-5E68BFB6FC60}">
      <dgm:prSet/>
      <dgm:spPr/>
      <dgm:t>
        <a:bodyPr/>
        <a:lstStyle/>
        <a:p>
          <a:endParaRPr lang="en-US"/>
        </a:p>
      </dgm:t>
    </dgm:pt>
    <dgm:pt modelId="{1B623148-575F-4968-AC00-A9C8A0B1F54D}" type="sibTrans" cxnId="{E40A3BEE-5F1F-42E2-A0D9-5E68BFB6FC60}">
      <dgm:prSet/>
      <dgm:spPr/>
      <dgm:t>
        <a:bodyPr/>
        <a:lstStyle/>
        <a:p>
          <a:endParaRPr lang="en-US"/>
        </a:p>
      </dgm:t>
    </dgm:pt>
    <dgm:pt modelId="{A56D1DCB-F187-48CC-82F1-0A45F652640B}">
      <dgm:prSet/>
      <dgm:spPr/>
      <dgm:t>
        <a:bodyPr/>
        <a:lstStyle/>
        <a:p>
          <a:r>
            <a:rPr lang="en-US"/>
            <a:t>Transportation?</a:t>
          </a:r>
        </a:p>
      </dgm:t>
    </dgm:pt>
    <dgm:pt modelId="{A7C352E3-A664-47F2-89A9-7BB9F8E52AA6}" type="parTrans" cxnId="{7224FA70-E348-49F3-976E-BC943A761870}">
      <dgm:prSet/>
      <dgm:spPr/>
      <dgm:t>
        <a:bodyPr/>
        <a:lstStyle/>
        <a:p>
          <a:endParaRPr lang="en-US"/>
        </a:p>
      </dgm:t>
    </dgm:pt>
    <dgm:pt modelId="{D8677951-E6B1-4A08-9207-0ADCA83B4104}" type="sibTrans" cxnId="{7224FA70-E348-49F3-976E-BC943A761870}">
      <dgm:prSet/>
      <dgm:spPr/>
      <dgm:t>
        <a:bodyPr/>
        <a:lstStyle/>
        <a:p>
          <a:endParaRPr lang="en-US"/>
        </a:p>
      </dgm:t>
    </dgm:pt>
    <dgm:pt modelId="{B1D511CC-5648-4193-94DF-C262EDC697BC}">
      <dgm:prSet/>
      <dgm:spPr/>
      <dgm:t>
        <a:bodyPr/>
        <a:lstStyle/>
        <a:p>
          <a:r>
            <a:rPr lang="en-US"/>
            <a:t>Chaperones?</a:t>
          </a:r>
        </a:p>
      </dgm:t>
    </dgm:pt>
    <dgm:pt modelId="{D58BEB55-63DC-42EB-A161-09CD97071568}" type="parTrans" cxnId="{BDA397A6-E829-495F-84AD-12C1F06B4262}">
      <dgm:prSet/>
      <dgm:spPr/>
      <dgm:t>
        <a:bodyPr/>
        <a:lstStyle/>
        <a:p>
          <a:endParaRPr lang="en-US"/>
        </a:p>
      </dgm:t>
    </dgm:pt>
    <dgm:pt modelId="{CA0F26EC-20E9-47DA-B2BD-6826EB73E47D}" type="sibTrans" cxnId="{BDA397A6-E829-495F-84AD-12C1F06B4262}">
      <dgm:prSet/>
      <dgm:spPr/>
      <dgm:t>
        <a:bodyPr/>
        <a:lstStyle/>
        <a:p>
          <a:endParaRPr lang="en-US"/>
        </a:p>
      </dgm:t>
    </dgm:pt>
    <dgm:pt modelId="{84FE19E3-AC8D-452E-94C7-FEDF9BB2B6DD}">
      <dgm:prSet/>
      <dgm:spPr/>
      <dgm:t>
        <a:bodyPr/>
        <a:lstStyle/>
        <a:p>
          <a:r>
            <a:rPr lang="en-US"/>
            <a:t>School support?</a:t>
          </a:r>
        </a:p>
      </dgm:t>
    </dgm:pt>
    <dgm:pt modelId="{1A77FC1F-9827-45E2-BE29-7955728DAAE1}" type="parTrans" cxnId="{DDFF4C55-D126-442F-AF54-D0F18AF116E5}">
      <dgm:prSet/>
      <dgm:spPr/>
      <dgm:t>
        <a:bodyPr/>
        <a:lstStyle/>
        <a:p>
          <a:endParaRPr lang="en-US"/>
        </a:p>
      </dgm:t>
    </dgm:pt>
    <dgm:pt modelId="{BEF489C3-DDF4-4FA0-BA44-8FB93AD8FDFD}" type="sibTrans" cxnId="{DDFF4C55-D126-442F-AF54-D0F18AF116E5}">
      <dgm:prSet/>
      <dgm:spPr/>
      <dgm:t>
        <a:bodyPr/>
        <a:lstStyle/>
        <a:p>
          <a:endParaRPr lang="en-US"/>
        </a:p>
      </dgm:t>
    </dgm:pt>
    <dgm:pt modelId="{71672ECE-5FFA-EF46-9749-8481F85AE70B}" type="pres">
      <dgm:prSet presAssocID="{3714B96D-A366-493B-ADC6-EE56D4594E04}" presName="linear" presStyleCnt="0">
        <dgm:presLayoutVars>
          <dgm:animLvl val="lvl"/>
          <dgm:resizeHandles val="exact"/>
        </dgm:presLayoutVars>
      </dgm:prSet>
      <dgm:spPr/>
    </dgm:pt>
    <dgm:pt modelId="{A6F27F7E-A391-514A-B235-9D76A273612F}" type="pres">
      <dgm:prSet presAssocID="{FD4C0E68-5F7B-49CB-8246-C1A8DD373E6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9B73D65-0B42-824E-9121-8C8A5F8DD47F}" type="pres">
      <dgm:prSet presAssocID="{0669CFA6-C7B0-486E-B408-030DF2C5C74E}" presName="spacer" presStyleCnt="0"/>
      <dgm:spPr/>
    </dgm:pt>
    <dgm:pt modelId="{57B5FD70-8475-504D-91F1-1D1526C7ECD0}" type="pres">
      <dgm:prSet presAssocID="{699F7C35-92C0-49B2-8E07-EB8827FF12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4619EC6-F3B7-0442-82FD-7EE06E6E4801}" type="pres">
      <dgm:prSet presAssocID="{1B623148-575F-4968-AC00-A9C8A0B1F54D}" presName="spacer" presStyleCnt="0"/>
      <dgm:spPr/>
    </dgm:pt>
    <dgm:pt modelId="{99063DAE-CC93-5647-A3D5-46FD1FC0E87D}" type="pres">
      <dgm:prSet presAssocID="{A56D1DCB-F187-48CC-82F1-0A45F652640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57C7447-B562-484A-BB5D-EDE2D32B7203}" type="pres">
      <dgm:prSet presAssocID="{D8677951-E6B1-4A08-9207-0ADCA83B4104}" presName="spacer" presStyleCnt="0"/>
      <dgm:spPr/>
    </dgm:pt>
    <dgm:pt modelId="{983020FD-D0B9-8840-BFB2-90B781175741}" type="pres">
      <dgm:prSet presAssocID="{B1D511CC-5648-4193-94DF-C262EDC697B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5F97E2-57B6-C14B-9907-A226248F6B91}" type="pres">
      <dgm:prSet presAssocID="{CA0F26EC-20E9-47DA-B2BD-6826EB73E47D}" presName="spacer" presStyleCnt="0"/>
      <dgm:spPr/>
    </dgm:pt>
    <dgm:pt modelId="{7113B53E-016F-554F-81D1-8669A2D464D9}" type="pres">
      <dgm:prSet presAssocID="{84FE19E3-AC8D-452E-94C7-FEDF9BB2B6D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E2BFC09-F82C-45DF-A48A-039B660D68ED}" srcId="{3714B96D-A366-493B-ADC6-EE56D4594E04}" destId="{FD4C0E68-5F7B-49CB-8246-C1A8DD373E67}" srcOrd="0" destOrd="0" parTransId="{E53C506D-148D-4106-B7D3-DEA19524FF68}" sibTransId="{0669CFA6-C7B0-486E-B408-030DF2C5C74E}"/>
    <dgm:cxn modelId="{D0C59D1B-D4D9-D84D-8627-64A46EE955F0}" type="presOf" srcId="{699F7C35-92C0-49B2-8E07-EB8827FF12C2}" destId="{57B5FD70-8475-504D-91F1-1D1526C7ECD0}" srcOrd="0" destOrd="0" presId="urn:microsoft.com/office/officeart/2005/8/layout/vList2"/>
    <dgm:cxn modelId="{407F1649-0000-6E4B-8D04-A238D215B63B}" type="presOf" srcId="{3714B96D-A366-493B-ADC6-EE56D4594E04}" destId="{71672ECE-5FFA-EF46-9749-8481F85AE70B}" srcOrd="0" destOrd="0" presId="urn:microsoft.com/office/officeart/2005/8/layout/vList2"/>
    <dgm:cxn modelId="{DDFF4C55-D126-442F-AF54-D0F18AF116E5}" srcId="{3714B96D-A366-493B-ADC6-EE56D4594E04}" destId="{84FE19E3-AC8D-452E-94C7-FEDF9BB2B6DD}" srcOrd="4" destOrd="0" parTransId="{1A77FC1F-9827-45E2-BE29-7955728DAAE1}" sibTransId="{BEF489C3-DDF4-4FA0-BA44-8FB93AD8FDFD}"/>
    <dgm:cxn modelId="{7224FA70-E348-49F3-976E-BC943A761870}" srcId="{3714B96D-A366-493B-ADC6-EE56D4594E04}" destId="{A56D1DCB-F187-48CC-82F1-0A45F652640B}" srcOrd="2" destOrd="0" parTransId="{A7C352E3-A664-47F2-89A9-7BB9F8E52AA6}" sibTransId="{D8677951-E6B1-4A08-9207-0ADCA83B4104}"/>
    <dgm:cxn modelId="{5C883588-028C-7A45-8ED3-1081C1ACFEEC}" type="presOf" srcId="{FD4C0E68-5F7B-49CB-8246-C1A8DD373E67}" destId="{A6F27F7E-A391-514A-B235-9D76A273612F}" srcOrd="0" destOrd="0" presId="urn:microsoft.com/office/officeart/2005/8/layout/vList2"/>
    <dgm:cxn modelId="{BDA397A6-E829-495F-84AD-12C1F06B4262}" srcId="{3714B96D-A366-493B-ADC6-EE56D4594E04}" destId="{B1D511CC-5648-4193-94DF-C262EDC697BC}" srcOrd="3" destOrd="0" parTransId="{D58BEB55-63DC-42EB-A161-09CD97071568}" sibTransId="{CA0F26EC-20E9-47DA-B2BD-6826EB73E47D}"/>
    <dgm:cxn modelId="{06A498AF-848F-2A4B-99A5-B0DD8696DD14}" type="presOf" srcId="{A56D1DCB-F187-48CC-82F1-0A45F652640B}" destId="{99063DAE-CC93-5647-A3D5-46FD1FC0E87D}" srcOrd="0" destOrd="0" presId="urn:microsoft.com/office/officeart/2005/8/layout/vList2"/>
    <dgm:cxn modelId="{501849BA-99D2-D94B-913B-F99091B2E766}" type="presOf" srcId="{B1D511CC-5648-4193-94DF-C262EDC697BC}" destId="{983020FD-D0B9-8840-BFB2-90B781175741}" srcOrd="0" destOrd="0" presId="urn:microsoft.com/office/officeart/2005/8/layout/vList2"/>
    <dgm:cxn modelId="{09EDA4BD-A5A1-D54B-9BD3-D7B4747A6C5D}" type="presOf" srcId="{84FE19E3-AC8D-452E-94C7-FEDF9BB2B6DD}" destId="{7113B53E-016F-554F-81D1-8669A2D464D9}" srcOrd="0" destOrd="0" presId="urn:microsoft.com/office/officeart/2005/8/layout/vList2"/>
    <dgm:cxn modelId="{E40A3BEE-5F1F-42E2-A0D9-5E68BFB6FC60}" srcId="{3714B96D-A366-493B-ADC6-EE56D4594E04}" destId="{699F7C35-92C0-49B2-8E07-EB8827FF12C2}" srcOrd="1" destOrd="0" parTransId="{00341432-3E06-4086-9FCD-CB861E6B1F83}" sibTransId="{1B623148-575F-4968-AC00-A9C8A0B1F54D}"/>
    <dgm:cxn modelId="{F93D0191-F1DF-0644-B06F-D31AA5221C53}" type="presParOf" srcId="{71672ECE-5FFA-EF46-9749-8481F85AE70B}" destId="{A6F27F7E-A391-514A-B235-9D76A273612F}" srcOrd="0" destOrd="0" presId="urn:microsoft.com/office/officeart/2005/8/layout/vList2"/>
    <dgm:cxn modelId="{05EA081E-8C06-6D47-80ED-C359B2A74B44}" type="presParOf" srcId="{71672ECE-5FFA-EF46-9749-8481F85AE70B}" destId="{C9B73D65-0B42-824E-9121-8C8A5F8DD47F}" srcOrd="1" destOrd="0" presId="urn:microsoft.com/office/officeart/2005/8/layout/vList2"/>
    <dgm:cxn modelId="{44C42A0E-C1FC-CA4E-9DF0-7532F70CC1F5}" type="presParOf" srcId="{71672ECE-5FFA-EF46-9749-8481F85AE70B}" destId="{57B5FD70-8475-504D-91F1-1D1526C7ECD0}" srcOrd="2" destOrd="0" presId="urn:microsoft.com/office/officeart/2005/8/layout/vList2"/>
    <dgm:cxn modelId="{F1872706-B3BA-554D-9267-18025793A01A}" type="presParOf" srcId="{71672ECE-5FFA-EF46-9749-8481F85AE70B}" destId="{54619EC6-F3B7-0442-82FD-7EE06E6E4801}" srcOrd="3" destOrd="0" presId="urn:microsoft.com/office/officeart/2005/8/layout/vList2"/>
    <dgm:cxn modelId="{90F1E3E7-D994-2440-A2BA-04F3E073C9FC}" type="presParOf" srcId="{71672ECE-5FFA-EF46-9749-8481F85AE70B}" destId="{99063DAE-CC93-5647-A3D5-46FD1FC0E87D}" srcOrd="4" destOrd="0" presId="urn:microsoft.com/office/officeart/2005/8/layout/vList2"/>
    <dgm:cxn modelId="{5E1EE9E1-6415-DC4D-A596-5563865E4FD5}" type="presParOf" srcId="{71672ECE-5FFA-EF46-9749-8481F85AE70B}" destId="{257C7447-B562-484A-BB5D-EDE2D32B7203}" srcOrd="5" destOrd="0" presId="urn:microsoft.com/office/officeart/2005/8/layout/vList2"/>
    <dgm:cxn modelId="{51B9B66C-E2A6-1F4E-8358-3AAFB681529F}" type="presParOf" srcId="{71672ECE-5FFA-EF46-9749-8481F85AE70B}" destId="{983020FD-D0B9-8840-BFB2-90B781175741}" srcOrd="6" destOrd="0" presId="urn:microsoft.com/office/officeart/2005/8/layout/vList2"/>
    <dgm:cxn modelId="{A80B2BF2-6455-FA4B-B91E-111347DB87C8}" type="presParOf" srcId="{71672ECE-5FFA-EF46-9749-8481F85AE70B}" destId="{485F97E2-57B6-C14B-9907-A226248F6B91}" srcOrd="7" destOrd="0" presId="urn:microsoft.com/office/officeart/2005/8/layout/vList2"/>
    <dgm:cxn modelId="{39EF66F4-C708-874D-B4CC-E41C0208B78F}" type="presParOf" srcId="{71672ECE-5FFA-EF46-9749-8481F85AE70B}" destId="{7113B53E-016F-554F-81D1-8669A2D464D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9098D2-0C4C-4241-9FE5-753B4B9F76E7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A1B8CF-765E-4B7F-A8D1-21B7FF119CD1}">
      <dgm:prSet/>
      <dgm:spPr/>
      <dgm:t>
        <a:bodyPr/>
        <a:lstStyle/>
        <a:p>
          <a:r>
            <a:rPr lang="en-US"/>
            <a:t>Explain</a:t>
          </a:r>
        </a:p>
      </dgm:t>
    </dgm:pt>
    <dgm:pt modelId="{6B2DC738-7D7A-4A01-B7D7-AC7C128C6D80}" type="parTrans" cxnId="{C7FDA690-37F1-40D7-9DCF-02C3880246E2}">
      <dgm:prSet/>
      <dgm:spPr/>
      <dgm:t>
        <a:bodyPr/>
        <a:lstStyle/>
        <a:p>
          <a:endParaRPr lang="en-US"/>
        </a:p>
      </dgm:t>
    </dgm:pt>
    <dgm:pt modelId="{CA23013E-D0EE-42A4-86A1-BE9607CFDED9}" type="sibTrans" cxnId="{C7FDA690-37F1-40D7-9DCF-02C3880246E2}">
      <dgm:prSet/>
      <dgm:spPr/>
      <dgm:t>
        <a:bodyPr/>
        <a:lstStyle/>
        <a:p>
          <a:endParaRPr lang="en-US"/>
        </a:p>
      </dgm:t>
    </dgm:pt>
    <dgm:pt modelId="{AAFB1B5B-196F-4589-B535-056C9F7628A1}">
      <dgm:prSet/>
      <dgm:spPr/>
      <dgm:t>
        <a:bodyPr/>
        <a:lstStyle/>
        <a:p>
          <a:r>
            <a:rPr lang="en-US" dirty="0"/>
            <a:t>Explain your expectations (have a constitution or contract)</a:t>
          </a:r>
        </a:p>
      </dgm:t>
    </dgm:pt>
    <dgm:pt modelId="{7BA503B7-C094-489D-8F84-73E3D8A12672}" type="parTrans" cxnId="{9EA64006-FF5D-4F90-9C93-4F89D7BB892F}">
      <dgm:prSet/>
      <dgm:spPr/>
      <dgm:t>
        <a:bodyPr/>
        <a:lstStyle/>
        <a:p>
          <a:endParaRPr lang="en-US"/>
        </a:p>
      </dgm:t>
    </dgm:pt>
    <dgm:pt modelId="{A4D51987-2D89-472A-A326-1FC7D8D3A6AF}" type="sibTrans" cxnId="{9EA64006-FF5D-4F90-9C93-4F89D7BB892F}">
      <dgm:prSet/>
      <dgm:spPr/>
      <dgm:t>
        <a:bodyPr/>
        <a:lstStyle/>
        <a:p>
          <a:endParaRPr lang="en-US"/>
        </a:p>
      </dgm:t>
    </dgm:pt>
    <dgm:pt modelId="{102721B1-7FE5-4FF6-85AD-544BD6470741}">
      <dgm:prSet/>
      <dgm:spPr/>
      <dgm:t>
        <a:bodyPr/>
        <a:lstStyle/>
        <a:p>
          <a:r>
            <a:rPr lang="en-US"/>
            <a:t>Explain</a:t>
          </a:r>
        </a:p>
      </dgm:t>
    </dgm:pt>
    <dgm:pt modelId="{6E04F830-C988-4108-869A-E76B9D14D929}" type="parTrans" cxnId="{50286454-049D-4292-AAEB-1744AD725D55}">
      <dgm:prSet/>
      <dgm:spPr/>
      <dgm:t>
        <a:bodyPr/>
        <a:lstStyle/>
        <a:p>
          <a:endParaRPr lang="en-US"/>
        </a:p>
      </dgm:t>
    </dgm:pt>
    <dgm:pt modelId="{20D6752C-9A16-48A5-B771-3CE29365CD1B}" type="sibTrans" cxnId="{50286454-049D-4292-AAEB-1744AD725D55}">
      <dgm:prSet/>
      <dgm:spPr/>
      <dgm:t>
        <a:bodyPr/>
        <a:lstStyle/>
        <a:p>
          <a:endParaRPr lang="en-US"/>
        </a:p>
      </dgm:t>
    </dgm:pt>
    <dgm:pt modelId="{FACCFAB0-92EB-47EB-8131-ECEC63E5E28F}">
      <dgm:prSet/>
      <dgm:spPr/>
      <dgm:t>
        <a:bodyPr/>
        <a:lstStyle/>
        <a:p>
          <a:r>
            <a:rPr lang="en-US" dirty="0"/>
            <a:t>Explain cost (have tangible costs)</a:t>
          </a:r>
        </a:p>
      </dgm:t>
    </dgm:pt>
    <dgm:pt modelId="{D3AD0B41-51F6-4AF4-848E-6ACE608FCEF7}" type="parTrans" cxnId="{B987CDD5-8438-405D-B2EE-C5FAF1A65884}">
      <dgm:prSet/>
      <dgm:spPr/>
      <dgm:t>
        <a:bodyPr/>
        <a:lstStyle/>
        <a:p>
          <a:endParaRPr lang="en-US"/>
        </a:p>
      </dgm:t>
    </dgm:pt>
    <dgm:pt modelId="{DB82F9F4-51BA-414B-AC3A-61676379AB4F}" type="sibTrans" cxnId="{B987CDD5-8438-405D-B2EE-C5FAF1A65884}">
      <dgm:prSet/>
      <dgm:spPr/>
      <dgm:t>
        <a:bodyPr/>
        <a:lstStyle/>
        <a:p>
          <a:endParaRPr lang="en-US"/>
        </a:p>
      </dgm:t>
    </dgm:pt>
    <dgm:pt modelId="{40D50E64-CC0F-42EF-B13E-C2C433CF0977}">
      <dgm:prSet/>
      <dgm:spPr/>
      <dgm:t>
        <a:bodyPr/>
        <a:lstStyle/>
        <a:p>
          <a:r>
            <a:rPr lang="en-US"/>
            <a:t>Explain</a:t>
          </a:r>
        </a:p>
      </dgm:t>
    </dgm:pt>
    <dgm:pt modelId="{1ACFE7CE-B1FA-4283-BD3F-84720FC2B1EC}" type="parTrans" cxnId="{1C688429-36D4-4BF9-B95A-B60AD916FB72}">
      <dgm:prSet/>
      <dgm:spPr/>
      <dgm:t>
        <a:bodyPr/>
        <a:lstStyle/>
        <a:p>
          <a:endParaRPr lang="en-US"/>
        </a:p>
      </dgm:t>
    </dgm:pt>
    <dgm:pt modelId="{7D9B5AC6-B525-42D3-AEF1-D7001413F72D}" type="sibTrans" cxnId="{1C688429-36D4-4BF9-B95A-B60AD916FB72}">
      <dgm:prSet/>
      <dgm:spPr/>
      <dgm:t>
        <a:bodyPr/>
        <a:lstStyle/>
        <a:p>
          <a:endParaRPr lang="en-US"/>
        </a:p>
      </dgm:t>
    </dgm:pt>
    <dgm:pt modelId="{533FF412-FA92-40F6-9E9B-FD93194895D8}">
      <dgm:prSet/>
      <dgm:spPr/>
      <dgm:t>
        <a:bodyPr/>
        <a:lstStyle/>
        <a:p>
          <a:r>
            <a:rPr lang="en-US" dirty="0"/>
            <a:t>Explain tournament structure (Friday afternoon/night and all-day Saturday)</a:t>
          </a:r>
        </a:p>
      </dgm:t>
    </dgm:pt>
    <dgm:pt modelId="{BE225154-69B5-488F-99CA-5381205D4DD2}" type="parTrans" cxnId="{3BBC5028-7682-45FE-93AE-532BC23FCC73}">
      <dgm:prSet/>
      <dgm:spPr/>
      <dgm:t>
        <a:bodyPr/>
        <a:lstStyle/>
        <a:p>
          <a:endParaRPr lang="en-US"/>
        </a:p>
      </dgm:t>
    </dgm:pt>
    <dgm:pt modelId="{A651717A-FE8E-4D6F-86F1-53B8847DF9F7}" type="sibTrans" cxnId="{3BBC5028-7682-45FE-93AE-532BC23FCC73}">
      <dgm:prSet/>
      <dgm:spPr/>
      <dgm:t>
        <a:bodyPr/>
        <a:lstStyle/>
        <a:p>
          <a:endParaRPr lang="en-US"/>
        </a:p>
      </dgm:t>
    </dgm:pt>
    <dgm:pt modelId="{3F99F4DF-CBF4-1B43-AC29-9EB9BE20D924}" type="pres">
      <dgm:prSet presAssocID="{869098D2-0C4C-4241-9FE5-753B4B9F76E7}" presName="Name0" presStyleCnt="0">
        <dgm:presLayoutVars>
          <dgm:dir/>
          <dgm:animLvl val="lvl"/>
          <dgm:resizeHandles val="exact"/>
        </dgm:presLayoutVars>
      </dgm:prSet>
      <dgm:spPr/>
    </dgm:pt>
    <dgm:pt modelId="{F07C3CA5-034F-5648-B4FD-95C741D2BD4D}" type="pres">
      <dgm:prSet presAssocID="{20A1B8CF-765E-4B7F-A8D1-21B7FF119CD1}" presName="composite" presStyleCnt="0"/>
      <dgm:spPr/>
    </dgm:pt>
    <dgm:pt modelId="{1CFF5ABB-F356-0447-960E-9C2454B4AFB9}" type="pres">
      <dgm:prSet presAssocID="{20A1B8CF-765E-4B7F-A8D1-21B7FF119CD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0F9A917-E397-3F41-BC7E-49C733EBDC35}" type="pres">
      <dgm:prSet presAssocID="{20A1B8CF-765E-4B7F-A8D1-21B7FF119CD1}" presName="desTx" presStyleLbl="alignAccFollowNode1" presStyleIdx="0" presStyleCnt="3">
        <dgm:presLayoutVars>
          <dgm:bulletEnabled val="1"/>
        </dgm:presLayoutVars>
      </dgm:prSet>
      <dgm:spPr/>
    </dgm:pt>
    <dgm:pt modelId="{2CD2ACE1-DB20-FD41-A8BE-6EC7B3F06552}" type="pres">
      <dgm:prSet presAssocID="{CA23013E-D0EE-42A4-86A1-BE9607CFDED9}" presName="space" presStyleCnt="0"/>
      <dgm:spPr/>
    </dgm:pt>
    <dgm:pt modelId="{AC3A2079-501A-D54E-BA1C-7FFCE752ABAF}" type="pres">
      <dgm:prSet presAssocID="{102721B1-7FE5-4FF6-85AD-544BD6470741}" presName="composite" presStyleCnt="0"/>
      <dgm:spPr/>
    </dgm:pt>
    <dgm:pt modelId="{41DF4966-333A-7944-9691-D0BD539E09FA}" type="pres">
      <dgm:prSet presAssocID="{102721B1-7FE5-4FF6-85AD-544BD647074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1AAB9BE-BBD8-A54B-8777-42400412870F}" type="pres">
      <dgm:prSet presAssocID="{102721B1-7FE5-4FF6-85AD-544BD6470741}" presName="desTx" presStyleLbl="alignAccFollowNode1" presStyleIdx="1" presStyleCnt="3">
        <dgm:presLayoutVars>
          <dgm:bulletEnabled val="1"/>
        </dgm:presLayoutVars>
      </dgm:prSet>
      <dgm:spPr/>
    </dgm:pt>
    <dgm:pt modelId="{472D495F-D664-0F42-AA41-8FF4FB287D98}" type="pres">
      <dgm:prSet presAssocID="{20D6752C-9A16-48A5-B771-3CE29365CD1B}" presName="space" presStyleCnt="0"/>
      <dgm:spPr/>
    </dgm:pt>
    <dgm:pt modelId="{4CFD4D2D-8239-B94A-B089-1320D770A9D2}" type="pres">
      <dgm:prSet presAssocID="{40D50E64-CC0F-42EF-B13E-C2C433CF0977}" presName="composite" presStyleCnt="0"/>
      <dgm:spPr/>
    </dgm:pt>
    <dgm:pt modelId="{93A5D244-08DB-DF48-B040-5170E599AC03}" type="pres">
      <dgm:prSet presAssocID="{40D50E64-CC0F-42EF-B13E-C2C433CF09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17F2343-2351-B841-BF55-DF376FE70E4A}" type="pres">
      <dgm:prSet presAssocID="{40D50E64-CC0F-42EF-B13E-C2C433CF097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6A3306-3C59-3C4E-916B-667F676E3485}" type="presOf" srcId="{20A1B8CF-765E-4B7F-A8D1-21B7FF119CD1}" destId="{1CFF5ABB-F356-0447-960E-9C2454B4AFB9}" srcOrd="0" destOrd="0" presId="urn:microsoft.com/office/officeart/2005/8/layout/hList1"/>
    <dgm:cxn modelId="{9EA64006-FF5D-4F90-9C93-4F89D7BB892F}" srcId="{20A1B8CF-765E-4B7F-A8D1-21B7FF119CD1}" destId="{AAFB1B5B-196F-4589-B535-056C9F7628A1}" srcOrd="0" destOrd="0" parTransId="{7BA503B7-C094-489D-8F84-73E3D8A12672}" sibTransId="{A4D51987-2D89-472A-A326-1FC7D8D3A6AF}"/>
    <dgm:cxn modelId="{D09D070A-B326-4249-8C9B-A182416876A0}" type="presOf" srcId="{40D50E64-CC0F-42EF-B13E-C2C433CF0977}" destId="{93A5D244-08DB-DF48-B040-5170E599AC03}" srcOrd="0" destOrd="0" presId="urn:microsoft.com/office/officeart/2005/8/layout/hList1"/>
    <dgm:cxn modelId="{CAA5B715-7026-9F4F-AEC0-6F56565112E7}" type="presOf" srcId="{AAFB1B5B-196F-4589-B535-056C9F7628A1}" destId="{B0F9A917-E397-3F41-BC7E-49C733EBDC35}" srcOrd="0" destOrd="0" presId="urn:microsoft.com/office/officeart/2005/8/layout/hList1"/>
    <dgm:cxn modelId="{3BBC5028-7682-45FE-93AE-532BC23FCC73}" srcId="{40D50E64-CC0F-42EF-B13E-C2C433CF0977}" destId="{533FF412-FA92-40F6-9E9B-FD93194895D8}" srcOrd="0" destOrd="0" parTransId="{BE225154-69B5-488F-99CA-5381205D4DD2}" sibTransId="{A651717A-FE8E-4D6F-86F1-53B8847DF9F7}"/>
    <dgm:cxn modelId="{1C688429-36D4-4BF9-B95A-B60AD916FB72}" srcId="{869098D2-0C4C-4241-9FE5-753B4B9F76E7}" destId="{40D50E64-CC0F-42EF-B13E-C2C433CF0977}" srcOrd="2" destOrd="0" parTransId="{1ACFE7CE-B1FA-4283-BD3F-84720FC2B1EC}" sibTransId="{7D9B5AC6-B525-42D3-AEF1-D7001413F72D}"/>
    <dgm:cxn modelId="{C0F0424D-52F8-B24E-8E70-F2CFEC3E4292}" type="presOf" srcId="{533FF412-FA92-40F6-9E9B-FD93194895D8}" destId="{917F2343-2351-B841-BF55-DF376FE70E4A}" srcOrd="0" destOrd="0" presId="urn:microsoft.com/office/officeart/2005/8/layout/hList1"/>
    <dgm:cxn modelId="{50286454-049D-4292-AAEB-1744AD725D55}" srcId="{869098D2-0C4C-4241-9FE5-753B4B9F76E7}" destId="{102721B1-7FE5-4FF6-85AD-544BD6470741}" srcOrd="1" destOrd="0" parTransId="{6E04F830-C988-4108-869A-E76B9D14D929}" sibTransId="{20D6752C-9A16-48A5-B771-3CE29365CD1B}"/>
    <dgm:cxn modelId="{C7FDA690-37F1-40D7-9DCF-02C3880246E2}" srcId="{869098D2-0C4C-4241-9FE5-753B4B9F76E7}" destId="{20A1B8CF-765E-4B7F-A8D1-21B7FF119CD1}" srcOrd="0" destOrd="0" parTransId="{6B2DC738-7D7A-4A01-B7D7-AC7C128C6D80}" sibTransId="{CA23013E-D0EE-42A4-86A1-BE9607CFDED9}"/>
    <dgm:cxn modelId="{0F8B35B4-88B2-5046-B03E-7C426367D7E7}" type="presOf" srcId="{869098D2-0C4C-4241-9FE5-753B4B9F76E7}" destId="{3F99F4DF-CBF4-1B43-AC29-9EB9BE20D924}" srcOrd="0" destOrd="0" presId="urn:microsoft.com/office/officeart/2005/8/layout/hList1"/>
    <dgm:cxn modelId="{B987CDD5-8438-405D-B2EE-C5FAF1A65884}" srcId="{102721B1-7FE5-4FF6-85AD-544BD6470741}" destId="{FACCFAB0-92EB-47EB-8131-ECEC63E5E28F}" srcOrd="0" destOrd="0" parTransId="{D3AD0B41-51F6-4AF4-848E-6ACE608FCEF7}" sibTransId="{DB82F9F4-51BA-414B-AC3A-61676379AB4F}"/>
    <dgm:cxn modelId="{0E52B0F4-D236-8148-B952-F8B8850D544E}" type="presOf" srcId="{102721B1-7FE5-4FF6-85AD-544BD6470741}" destId="{41DF4966-333A-7944-9691-D0BD539E09FA}" srcOrd="0" destOrd="0" presId="urn:microsoft.com/office/officeart/2005/8/layout/hList1"/>
    <dgm:cxn modelId="{D668C3FA-4020-E742-97A2-ED9A345E2AE0}" type="presOf" srcId="{FACCFAB0-92EB-47EB-8131-ECEC63E5E28F}" destId="{F1AAB9BE-BBD8-A54B-8777-42400412870F}" srcOrd="0" destOrd="0" presId="urn:microsoft.com/office/officeart/2005/8/layout/hList1"/>
    <dgm:cxn modelId="{27CEDCF7-14CC-8143-A288-445D5D2045EC}" type="presParOf" srcId="{3F99F4DF-CBF4-1B43-AC29-9EB9BE20D924}" destId="{F07C3CA5-034F-5648-B4FD-95C741D2BD4D}" srcOrd="0" destOrd="0" presId="urn:microsoft.com/office/officeart/2005/8/layout/hList1"/>
    <dgm:cxn modelId="{8755A737-F696-3049-8242-DE9A9D890BD5}" type="presParOf" srcId="{F07C3CA5-034F-5648-B4FD-95C741D2BD4D}" destId="{1CFF5ABB-F356-0447-960E-9C2454B4AFB9}" srcOrd="0" destOrd="0" presId="urn:microsoft.com/office/officeart/2005/8/layout/hList1"/>
    <dgm:cxn modelId="{B22AEA42-4CAE-CD44-9E1A-417C92700621}" type="presParOf" srcId="{F07C3CA5-034F-5648-B4FD-95C741D2BD4D}" destId="{B0F9A917-E397-3F41-BC7E-49C733EBDC35}" srcOrd="1" destOrd="0" presId="urn:microsoft.com/office/officeart/2005/8/layout/hList1"/>
    <dgm:cxn modelId="{6A849477-7844-CE49-8085-D6F93F9A4825}" type="presParOf" srcId="{3F99F4DF-CBF4-1B43-AC29-9EB9BE20D924}" destId="{2CD2ACE1-DB20-FD41-A8BE-6EC7B3F06552}" srcOrd="1" destOrd="0" presId="urn:microsoft.com/office/officeart/2005/8/layout/hList1"/>
    <dgm:cxn modelId="{D4D61958-3519-FF4E-9D2D-279567346AF5}" type="presParOf" srcId="{3F99F4DF-CBF4-1B43-AC29-9EB9BE20D924}" destId="{AC3A2079-501A-D54E-BA1C-7FFCE752ABAF}" srcOrd="2" destOrd="0" presId="urn:microsoft.com/office/officeart/2005/8/layout/hList1"/>
    <dgm:cxn modelId="{AF1600DA-C559-0843-8C14-59774874C9B9}" type="presParOf" srcId="{AC3A2079-501A-D54E-BA1C-7FFCE752ABAF}" destId="{41DF4966-333A-7944-9691-D0BD539E09FA}" srcOrd="0" destOrd="0" presId="urn:microsoft.com/office/officeart/2005/8/layout/hList1"/>
    <dgm:cxn modelId="{7CE2B3D4-EBB9-D045-8814-42B96B658C7C}" type="presParOf" srcId="{AC3A2079-501A-D54E-BA1C-7FFCE752ABAF}" destId="{F1AAB9BE-BBD8-A54B-8777-42400412870F}" srcOrd="1" destOrd="0" presId="urn:microsoft.com/office/officeart/2005/8/layout/hList1"/>
    <dgm:cxn modelId="{CC6276E4-C496-644C-B9A7-201A54D04171}" type="presParOf" srcId="{3F99F4DF-CBF4-1B43-AC29-9EB9BE20D924}" destId="{472D495F-D664-0F42-AA41-8FF4FB287D98}" srcOrd="3" destOrd="0" presId="urn:microsoft.com/office/officeart/2005/8/layout/hList1"/>
    <dgm:cxn modelId="{C26ADA36-F6A0-1143-9705-E4BE4319060D}" type="presParOf" srcId="{3F99F4DF-CBF4-1B43-AC29-9EB9BE20D924}" destId="{4CFD4D2D-8239-B94A-B089-1320D770A9D2}" srcOrd="4" destOrd="0" presId="urn:microsoft.com/office/officeart/2005/8/layout/hList1"/>
    <dgm:cxn modelId="{4EAAABCB-862B-E242-A4D7-97A17BD38EAD}" type="presParOf" srcId="{4CFD4D2D-8239-B94A-B089-1320D770A9D2}" destId="{93A5D244-08DB-DF48-B040-5170E599AC03}" srcOrd="0" destOrd="0" presId="urn:microsoft.com/office/officeart/2005/8/layout/hList1"/>
    <dgm:cxn modelId="{262FBD03-EB78-3A48-8D48-DB045A9AA07B}" type="presParOf" srcId="{4CFD4D2D-8239-B94A-B089-1320D770A9D2}" destId="{917F2343-2351-B841-BF55-DF376FE70E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B919E7-ED11-470B-8F19-09F472FE986C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9901A509-DBFC-43DF-9535-20A954D959DD}">
      <dgm:prSet/>
      <dgm:spPr/>
      <dgm:t>
        <a:bodyPr/>
        <a:lstStyle/>
        <a:p>
          <a:r>
            <a:rPr lang="en-US"/>
            <a:t>Community Sponsors</a:t>
          </a:r>
        </a:p>
      </dgm:t>
    </dgm:pt>
    <dgm:pt modelId="{1B6B5CE8-0CD9-4E44-A9B6-AFD1905D3841}" type="parTrans" cxnId="{D416CBC2-6F0A-49EA-8BC0-AD79404D7B7B}">
      <dgm:prSet/>
      <dgm:spPr/>
      <dgm:t>
        <a:bodyPr/>
        <a:lstStyle/>
        <a:p>
          <a:endParaRPr lang="en-US"/>
        </a:p>
      </dgm:t>
    </dgm:pt>
    <dgm:pt modelId="{A0B26032-9E9E-4A09-9650-7A6F07B2B956}" type="sibTrans" cxnId="{D416CBC2-6F0A-49EA-8BC0-AD79404D7B7B}">
      <dgm:prSet/>
      <dgm:spPr/>
      <dgm:t>
        <a:bodyPr/>
        <a:lstStyle/>
        <a:p>
          <a:endParaRPr lang="en-US"/>
        </a:p>
      </dgm:t>
    </dgm:pt>
    <dgm:pt modelId="{AA5BE637-8009-4323-9EE3-D815C44D6311}">
      <dgm:prSet/>
      <dgm:spPr/>
      <dgm:t>
        <a:bodyPr/>
        <a:lstStyle/>
        <a:p>
          <a:r>
            <a:rPr lang="en-US"/>
            <a:t>Fundraising</a:t>
          </a:r>
        </a:p>
      </dgm:t>
    </dgm:pt>
    <dgm:pt modelId="{156F5C4A-1BFD-4FE4-8560-99AD03868EED}" type="parTrans" cxnId="{8DF4A933-C0D3-4C77-BA6E-2292C7D02442}">
      <dgm:prSet/>
      <dgm:spPr/>
      <dgm:t>
        <a:bodyPr/>
        <a:lstStyle/>
        <a:p>
          <a:endParaRPr lang="en-US"/>
        </a:p>
      </dgm:t>
    </dgm:pt>
    <dgm:pt modelId="{F8E255D4-7246-4D18-905E-05663D94C792}" type="sibTrans" cxnId="{8DF4A933-C0D3-4C77-BA6E-2292C7D02442}">
      <dgm:prSet/>
      <dgm:spPr/>
      <dgm:t>
        <a:bodyPr/>
        <a:lstStyle/>
        <a:p>
          <a:endParaRPr lang="en-US"/>
        </a:p>
      </dgm:t>
    </dgm:pt>
    <dgm:pt modelId="{CC12AF10-2481-834A-B83A-C432B783972E}" type="pres">
      <dgm:prSet presAssocID="{5CB919E7-ED11-470B-8F19-09F472FE986C}" presName="vert0" presStyleCnt="0">
        <dgm:presLayoutVars>
          <dgm:dir/>
          <dgm:animOne val="branch"/>
          <dgm:animLvl val="lvl"/>
        </dgm:presLayoutVars>
      </dgm:prSet>
      <dgm:spPr/>
    </dgm:pt>
    <dgm:pt modelId="{7B68FF6C-C309-D445-83DF-9B2DCCCF19DC}" type="pres">
      <dgm:prSet presAssocID="{9901A509-DBFC-43DF-9535-20A954D959DD}" presName="thickLine" presStyleLbl="alignNode1" presStyleIdx="0" presStyleCnt="2"/>
      <dgm:spPr/>
    </dgm:pt>
    <dgm:pt modelId="{D4533D5F-3BB5-A241-BC11-08CA601F8EB6}" type="pres">
      <dgm:prSet presAssocID="{9901A509-DBFC-43DF-9535-20A954D959DD}" presName="horz1" presStyleCnt="0"/>
      <dgm:spPr/>
    </dgm:pt>
    <dgm:pt modelId="{CFB9B8EC-12F8-A44A-A682-5E38164C4879}" type="pres">
      <dgm:prSet presAssocID="{9901A509-DBFC-43DF-9535-20A954D959DD}" presName="tx1" presStyleLbl="revTx" presStyleIdx="0" presStyleCnt="2"/>
      <dgm:spPr/>
    </dgm:pt>
    <dgm:pt modelId="{5A2CC7AF-FC6F-0145-9B50-550C2DAB1B68}" type="pres">
      <dgm:prSet presAssocID="{9901A509-DBFC-43DF-9535-20A954D959DD}" presName="vert1" presStyleCnt="0"/>
      <dgm:spPr/>
    </dgm:pt>
    <dgm:pt modelId="{E2E387BE-B8AD-A64B-8EA1-EFB06FDACDBA}" type="pres">
      <dgm:prSet presAssocID="{AA5BE637-8009-4323-9EE3-D815C44D6311}" presName="thickLine" presStyleLbl="alignNode1" presStyleIdx="1" presStyleCnt="2"/>
      <dgm:spPr/>
    </dgm:pt>
    <dgm:pt modelId="{FCE7733A-C2F7-F746-BAAC-501BC9F068CE}" type="pres">
      <dgm:prSet presAssocID="{AA5BE637-8009-4323-9EE3-D815C44D6311}" presName="horz1" presStyleCnt="0"/>
      <dgm:spPr/>
    </dgm:pt>
    <dgm:pt modelId="{F51F8ADC-1405-7B4E-85C6-6AA1D6FB89DA}" type="pres">
      <dgm:prSet presAssocID="{AA5BE637-8009-4323-9EE3-D815C44D6311}" presName="tx1" presStyleLbl="revTx" presStyleIdx="1" presStyleCnt="2"/>
      <dgm:spPr/>
    </dgm:pt>
    <dgm:pt modelId="{7B289F66-67C7-C043-A73C-0B61B7AA176D}" type="pres">
      <dgm:prSet presAssocID="{AA5BE637-8009-4323-9EE3-D815C44D6311}" presName="vert1" presStyleCnt="0"/>
      <dgm:spPr/>
    </dgm:pt>
  </dgm:ptLst>
  <dgm:cxnLst>
    <dgm:cxn modelId="{8DF4A933-C0D3-4C77-BA6E-2292C7D02442}" srcId="{5CB919E7-ED11-470B-8F19-09F472FE986C}" destId="{AA5BE637-8009-4323-9EE3-D815C44D6311}" srcOrd="1" destOrd="0" parTransId="{156F5C4A-1BFD-4FE4-8560-99AD03868EED}" sibTransId="{F8E255D4-7246-4D18-905E-05663D94C792}"/>
    <dgm:cxn modelId="{0DD73381-AAFE-F04A-B8B7-352A4EFCF12B}" type="presOf" srcId="{9901A509-DBFC-43DF-9535-20A954D959DD}" destId="{CFB9B8EC-12F8-A44A-A682-5E38164C4879}" srcOrd="0" destOrd="0" presId="urn:microsoft.com/office/officeart/2008/layout/LinedList"/>
    <dgm:cxn modelId="{AF0CF6A0-6D0E-3440-AD2B-8E5EB6D295B9}" type="presOf" srcId="{5CB919E7-ED11-470B-8F19-09F472FE986C}" destId="{CC12AF10-2481-834A-B83A-C432B783972E}" srcOrd="0" destOrd="0" presId="urn:microsoft.com/office/officeart/2008/layout/LinedList"/>
    <dgm:cxn modelId="{D416CBC2-6F0A-49EA-8BC0-AD79404D7B7B}" srcId="{5CB919E7-ED11-470B-8F19-09F472FE986C}" destId="{9901A509-DBFC-43DF-9535-20A954D959DD}" srcOrd="0" destOrd="0" parTransId="{1B6B5CE8-0CD9-4E44-A9B6-AFD1905D3841}" sibTransId="{A0B26032-9E9E-4A09-9650-7A6F07B2B956}"/>
    <dgm:cxn modelId="{F1A1A7ED-CE2B-C348-ACA3-7EE308D052A8}" type="presOf" srcId="{AA5BE637-8009-4323-9EE3-D815C44D6311}" destId="{F51F8ADC-1405-7B4E-85C6-6AA1D6FB89DA}" srcOrd="0" destOrd="0" presId="urn:microsoft.com/office/officeart/2008/layout/LinedList"/>
    <dgm:cxn modelId="{E8FC2FDD-BC86-E944-A89A-B5DED555AC5C}" type="presParOf" srcId="{CC12AF10-2481-834A-B83A-C432B783972E}" destId="{7B68FF6C-C309-D445-83DF-9B2DCCCF19DC}" srcOrd="0" destOrd="0" presId="urn:microsoft.com/office/officeart/2008/layout/LinedList"/>
    <dgm:cxn modelId="{6512D177-E645-F843-A29E-C311493BFD40}" type="presParOf" srcId="{CC12AF10-2481-834A-B83A-C432B783972E}" destId="{D4533D5F-3BB5-A241-BC11-08CA601F8EB6}" srcOrd="1" destOrd="0" presId="urn:microsoft.com/office/officeart/2008/layout/LinedList"/>
    <dgm:cxn modelId="{2A8993E8-7D5D-EF48-85F8-6F24AB61B647}" type="presParOf" srcId="{D4533D5F-3BB5-A241-BC11-08CA601F8EB6}" destId="{CFB9B8EC-12F8-A44A-A682-5E38164C4879}" srcOrd="0" destOrd="0" presId="urn:microsoft.com/office/officeart/2008/layout/LinedList"/>
    <dgm:cxn modelId="{A0D19909-29A0-EB47-9273-4E0E9332B23C}" type="presParOf" srcId="{D4533D5F-3BB5-A241-BC11-08CA601F8EB6}" destId="{5A2CC7AF-FC6F-0145-9B50-550C2DAB1B68}" srcOrd="1" destOrd="0" presId="urn:microsoft.com/office/officeart/2008/layout/LinedList"/>
    <dgm:cxn modelId="{9F7E862F-6281-864C-AA87-DEAB4B0D76F3}" type="presParOf" srcId="{CC12AF10-2481-834A-B83A-C432B783972E}" destId="{E2E387BE-B8AD-A64B-8EA1-EFB06FDACDBA}" srcOrd="2" destOrd="0" presId="urn:microsoft.com/office/officeart/2008/layout/LinedList"/>
    <dgm:cxn modelId="{AD62A413-6188-4445-9A14-0AF2DEF644C6}" type="presParOf" srcId="{CC12AF10-2481-834A-B83A-C432B783972E}" destId="{FCE7733A-C2F7-F746-BAAC-501BC9F068CE}" srcOrd="3" destOrd="0" presId="urn:microsoft.com/office/officeart/2008/layout/LinedList"/>
    <dgm:cxn modelId="{EE9EFD9F-2D79-8840-B6F8-EB61541B820B}" type="presParOf" srcId="{FCE7733A-C2F7-F746-BAAC-501BC9F068CE}" destId="{F51F8ADC-1405-7B4E-85C6-6AA1D6FB89DA}" srcOrd="0" destOrd="0" presId="urn:microsoft.com/office/officeart/2008/layout/LinedList"/>
    <dgm:cxn modelId="{07FC471A-E5DA-114D-8A7D-1CDA7ADBA9B1}" type="presParOf" srcId="{FCE7733A-C2F7-F746-BAAC-501BC9F068CE}" destId="{7B289F66-67C7-C043-A73C-0B61B7AA176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1A2D42-498F-4C97-8BB6-FD53C2610B1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C014FB7-A130-47EA-A0CC-B30E2B5E1604}">
      <dgm:prSet/>
      <dgm:spPr/>
      <dgm:t>
        <a:bodyPr/>
        <a:lstStyle/>
        <a:p>
          <a:r>
            <a:rPr lang="en-US"/>
            <a:t>MHSAA Speech and Debate State Coordinator- Rachel Clapper-Davis, Madison Central HS</a:t>
          </a:r>
        </a:p>
      </dgm:t>
    </dgm:pt>
    <dgm:pt modelId="{5E752EDE-B20B-4798-AB19-8A64FE547762}" type="parTrans" cxnId="{66F0D0C9-746F-470A-BAD3-5544E33171D3}">
      <dgm:prSet/>
      <dgm:spPr/>
      <dgm:t>
        <a:bodyPr/>
        <a:lstStyle/>
        <a:p>
          <a:endParaRPr lang="en-US"/>
        </a:p>
      </dgm:t>
    </dgm:pt>
    <dgm:pt modelId="{3B7FBE33-57A3-48DB-AF8A-2551FBF737F1}" type="sibTrans" cxnId="{66F0D0C9-746F-470A-BAD3-5544E33171D3}">
      <dgm:prSet/>
      <dgm:spPr/>
      <dgm:t>
        <a:bodyPr/>
        <a:lstStyle/>
        <a:p>
          <a:endParaRPr lang="en-US"/>
        </a:p>
      </dgm:t>
    </dgm:pt>
    <dgm:pt modelId="{3561F636-CFFC-4C95-922A-437121A83C17}">
      <dgm:prSet/>
      <dgm:spPr/>
      <dgm:t>
        <a:bodyPr/>
        <a:lstStyle/>
        <a:p>
          <a:r>
            <a:rPr lang="en-US"/>
            <a:t>Magnolia District Chairperson- Micah Everson, Murrah HS</a:t>
          </a:r>
        </a:p>
      </dgm:t>
    </dgm:pt>
    <dgm:pt modelId="{649B4C14-A463-4DBD-AA6C-2F2ADE99F02A}" type="parTrans" cxnId="{016FB86A-B2B4-4765-8A54-D2F43A730933}">
      <dgm:prSet/>
      <dgm:spPr/>
      <dgm:t>
        <a:bodyPr/>
        <a:lstStyle/>
        <a:p>
          <a:endParaRPr lang="en-US"/>
        </a:p>
      </dgm:t>
    </dgm:pt>
    <dgm:pt modelId="{4A1B0876-6CFC-45E8-9DD1-B37F862A15CD}" type="sibTrans" cxnId="{016FB86A-B2B4-4765-8A54-D2F43A730933}">
      <dgm:prSet/>
      <dgm:spPr/>
      <dgm:t>
        <a:bodyPr/>
        <a:lstStyle/>
        <a:p>
          <a:endParaRPr lang="en-US"/>
        </a:p>
      </dgm:t>
    </dgm:pt>
    <dgm:pt modelId="{C5E2A9B3-5EDC-41E5-B55F-CC45FE53D49C}">
      <dgm:prSet/>
      <dgm:spPr/>
      <dgm:t>
        <a:bodyPr/>
        <a:lstStyle/>
        <a:p>
          <a:r>
            <a:rPr lang="en-US"/>
            <a:t>BCFL Moderator- Kelly Garner, Petal HS</a:t>
          </a:r>
        </a:p>
      </dgm:t>
    </dgm:pt>
    <dgm:pt modelId="{5CD64649-5C33-46A2-B826-34A3C3D31FDF}" type="parTrans" cxnId="{84067FC3-022E-472D-9F93-3CAA48FA6790}">
      <dgm:prSet/>
      <dgm:spPr/>
      <dgm:t>
        <a:bodyPr/>
        <a:lstStyle/>
        <a:p>
          <a:endParaRPr lang="en-US"/>
        </a:p>
      </dgm:t>
    </dgm:pt>
    <dgm:pt modelId="{2B6B4BD7-3D81-4022-9AE0-603F609D443A}" type="sibTrans" cxnId="{84067FC3-022E-472D-9F93-3CAA48FA6790}">
      <dgm:prSet/>
      <dgm:spPr/>
      <dgm:t>
        <a:bodyPr/>
        <a:lstStyle/>
        <a:p>
          <a:endParaRPr lang="en-US"/>
        </a:p>
      </dgm:t>
    </dgm:pt>
    <dgm:pt modelId="{0827F3F3-C376-4F86-8FA2-740DCA0989D6}">
      <dgm:prSet/>
      <dgm:spPr/>
      <dgm:t>
        <a:bodyPr/>
        <a:lstStyle/>
        <a:p>
          <a:r>
            <a:rPr lang="en-US"/>
            <a:t>BCFL Member- Shane Cole, Oak Grove HS</a:t>
          </a:r>
        </a:p>
      </dgm:t>
    </dgm:pt>
    <dgm:pt modelId="{BE9A46A1-DED2-4076-8A33-DCA3C3732B56}" type="parTrans" cxnId="{33B71E4F-7E43-442B-A775-CC59AEA8136B}">
      <dgm:prSet/>
      <dgm:spPr/>
      <dgm:t>
        <a:bodyPr/>
        <a:lstStyle/>
        <a:p>
          <a:endParaRPr lang="en-US"/>
        </a:p>
      </dgm:t>
    </dgm:pt>
    <dgm:pt modelId="{2AB3B0B0-33B2-4304-8E43-9F1432AFFD7C}" type="sibTrans" cxnId="{33B71E4F-7E43-442B-A775-CC59AEA8136B}">
      <dgm:prSet/>
      <dgm:spPr/>
      <dgm:t>
        <a:bodyPr/>
        <a:lstStyle/>
        <a:p>
          <a:endParaRPr lang="en-US"/>
        </a:p>
      </dgm:t>
    </dgm:pt>
    <dgm:pt modelId="{36AA29D4-A898-4954-8544-109760B70684}">
      <dgm:prSet/>
      <dgm:spPr/>
      <dgm:t>
        <a:bodyPr/>
        <a:lstStyle/>
        <a:p>
          <a:r>
            <a:rPr lang="en-US"/>
            <a:t>BCFL Alternate-</a:t>
          </a:r>
        </a:p>
      </dgm:t>
    </dgm:pt>
    <dgm:pt modelId="{48490C09-5D07-4CA4-AB6F-E059028169CA}" type="parTrans" cxnId="{125CBE84-0B59-4DC2-A590-37AA8E79E6DB}">
      <dgm:prSet/>
      <dgm:spPr/>
      <dgm:t>
        <a:bodyPr/>
        <a:lstStyle/>
        <a:p>
          <a:endParaRPr lang="en-US"/>
        </a:p>
      </dgm:t>
    </dgm:pt>
    <dgm:pt modelId="{85A04F4F-6854-4907-8044-375619B54B9F}" type="sibTrans" cxnId="{125CBE84-0B59-4DC2-A590-37AA8E79E6DB}">
      <dgm:prSet/>
      <dgm:spPr/>
      <dgm:t>
        <a:bodyPr/>
        <a:lstStyle/>
        <a:p>
          <a:endParaRPr lang="en-US"/>
        </a:p>
      </dgm:t>
    </dgm:pt>
    <dgm:pt modelId="{B34FAA74-093E-4F31-906C-9A0FF7258E55}">
      <dgm:prSet/>
      <dgm:spPr/>
      <dgm:t>
        <a:bodyPr/>
        <a:lstStyle/>
        <a:p>
          <a:r>
            <a:rPr lang="en-US"/>
            <a:t>JCFL Moderato (non-voting member)r- Richard Younce, Jackson Prep</a:t>
          </a:r>
        </a:p>
      </dgm:t>
    </dgm:pt>
    <dgm:pt modelId="{B06C0CDE-6651-46E9-ABD7-04D285500DB9}" type="parTrans" cxnId="{0BC1D12A-6482-4968-A981-ED640129449B}">
      <dgm:prSet/>
      <dgm:spPr/>
      <dgm:t>
        <a:bodyPr/>
        <a:lstStyle/>
        <a:p>
          <a:endParaRPr lang="en-US"/>
        </a:p>
      </dgm:t>
    </dgm:pt>
    <dgm:pt modelId="{69AA71B1-5FFB-4694-BC40-F2096A5B5CFD}" type="sibTrans" cxnId="{0BC1D12A-6482-4968-A981-ED640129449B}">
      <dgm:prSet/>
      <dgm:spPr/>
      <dgm:t>
        <a:bodyPr/>
        <a:lstStyle/>
        <a:p>
          <a:endParaRPr lang="en-US"/>
        </a:p>
      </dgm:t>
    </dgm:pt>
    <dgm:pt modelId="{4CFE6833-03BA-48B6-8B32-FD1423F12969}">
      <dgm:prSet/>
      <dgm:spPr/>
      <dgm:t>
        <a:bodyPr/>
        <a:lstStyle/>
        <a:p>
          <a:r>
            <a:rPr lang="en-US"/>
            <a:t>JCFL Member- Darin Maier, St. Andrew’s</a:t>
          </a:r>
        </a:p>
      </dgm:t>
    </dgm:pt>
    <dgm:pt modelId="{4E3808B8-C073-433E-90FF-6BD2AA0028B7}" type="parTrans" cxnId="{D37EA98D-08DC-4311-A3A3-87C79B1BE875}">
      <dgm:prSet/>
      <dgm:spPr/>
      <dgm:t>
        <a:bodyPr/>
        <a:lstStyle/>
        <a:p>
          <a:endParaRPr lang="en-US"/>
        </a:p>
      </dgm:t>
    </dgm:pt>
    <dgm:pt modelId="{EFF896D0-61A3-434D-9A05-35BD5CB1D465}" type="sibTrans" cxnId="{D37EA98D-08DC-4311-A3A3-87C79B1BE875}">
      <dgm:prSet/>
      <dgm:spPr/>
      <dgm:t>
        <a:bodyPr/>
        <a:lstStyle/>
        <a:p>
          <a:endParaRPr lang="en-US"/>
        </a:p>
      </dgm:t>
    </dgm:pt>
    <dgm:pt modelId="{4D7CE10A-2881-409B-BD1C-537988A671BA}">
      <dgm:prSet/>
      <dgm:spPr/>
      <dgm:t>
        <a:bodyPr/>
        <a:lstStyle/>
        <a:p>
          <a:r>
            <a:rPr lang="en-US"/>
            <a:t>JCFL Alternate-</a:t>
          </a:r>
        </a:p>
      </dgm:t>
    </dgm:pt>
    <dgm:pt modelId="{6B5633E2-4654-44A6-920F-7AB3C0B72CB4}" type="parTrans" cxnId="{31D85F7F-9456-46E6-B4D9-BF0FA7BC8CB3}">
      <dgm:prSet/>
      <dgm:spPr/>
      <dgm:t>
        <a:bodyPr/>
        <a:lstStyle/>
        <a:p>
          <a:endParaRPr lang="en-US"/>
        </a:p>
      </dgm:t>
    </dgm:pt>
    <dgm:pt modelId="{B3B4EBF8-3C24-4E22-A16F-EF5D03AF075D}" type="sibTrans" cxnId="{31D85F7F-9456-46E6-B4D9-BF0FA7BC8CB3}">
      <dgm:prSet/>
      <dgm:spPr/>
      <dgm:t>
        <a:bodyPr/>
        <a:lstStyle/>
        <a:p>
          <a:endParaRPr lang="en-US"/>
        </a:p>
      </dgm:t>
    </dgm:pt>
    <dgm:pt modelId="{CFB5DB1F-1989-4410-9B65-1AB46BA2F00D}">
      <dgm:prSet/>
      <dgm:spPr/>
      <dgm:t>
        <a:bodyPr/>
        <a:lstStyle/>
        <a:p>
          <a:r>
            <a:rPr lang="en-US"/>
            <a:t>New Coach Representative- Ryne Bankston, Oxford HS</a:t>
          </a:r>
        </a:p>
      </dgm:t>
    </dgm:pt>
    <dgm:pt modelId="{67B7A98D-1C3E-4DB5-93E4-9568AEDCDBD4}" type="parTrans" cxnId="{3FA0F675-16C5-4B01-A537-9062DE4B5B41}">
      <dgm:prSet/>
      <dgm:spPr/>
      <dgm:t>
        <a:bodyPr/>
        <a:lstStyle/>
        <a:p>
          <a:endParaRPr lang="en-US"/>
        </a:p>
      </dgm:t>
    </dgm:pt>
    <dgm:pt modelId="{13EF3A23-6162-42A3-8EB7-AAA90F3074C1}" type="sibTrans" cxnId="{3FA0F675-16C5-4B01-A537-9062DE4B5B41}">
      <dgm:prSet/>
      <dgm:spPr/>
      <dgm:t>
        <a:bodyPr/>
        <a:lstStyle/>
        <a:p>
          <a:endParaRPr lang="en-US"/>
        </a:p>
      </dgm:t>
    </dgm:pt>
    <dgm:pt modelId="{71B8565C-22C4-4D4A-B416-D7873B550648}" type="pres">
      <dgm:prSet presAssocID="{491A2D42-498F-4C97-8BB6-FD53C2610B15}" presName="diagram" presStyleCnt="0">
        <dgm:presLayoutVars>
          <dgm:dir/>
          <dgm:resizeHandles val="exact"/>
        </dgm:presLayoutVars>
      </dgm:prSet>
      <dgm:spPr/>
    </dgm:pt>
    <dgm:pt modelId="{6FD9948E-9F50-F349-9328-55D6EEC2AABB}" type="pres">
      <dgm:prSet presAssocID="{AC014FB7-A130-47EA-A0CC-B30E2B5E1604}" presName="node" presStyleLbl="node1" presStyleIdx="0" presStyleCnt="9">
        <dgm:presLayoutVars>
          <dgm:bulletEnabled val="1"/>
        </dgm:presLayoutVars>
      </dgm:prSet>
      <dgm:spPr/>
    </dgm:pt>
    <dgm:pt modelId="{4991D9D5-2A76-4142-8FF5-2489DADAC453}" type="pres">
      <dgm:prSet presAssocID="{3B7FBE33-57A3-48DB-AF8A-2551FBF737F1}" presName="sibTrans" presStyleCnt="0"/>
      <dgm:spPr/>
    </dgm:pt>
    <dgm:pt modelId="{C572E6C1-6140-984D-824D-2B9719CC2258}" type="pres">
      <dgm:prSet presAssocID="{3561F636-CFFC-4C95-922A-437121A83C17}" presName="node" presStyleLbl="node1" presStyleIdx="1" presStyleCnt="9">
        <dgm:presLayoutVars>
          <dgm:bulletEnabled val="1"/>
        </dgm:presLayoutVars>
      </dgm:prSet>
      <dgm:spPr/>
    </dgm:pt>
    <dgm:pt modelId="{4F28B502-3625-A545-87BE-76A0EBA05591}" type="pres">
      <dgm:prSet presAssocID="{4A1B0876-6CFC-45E8-9DD1-B37F862A15CD}" presName="sibTrans" presStyleCnt="0"/>
      <dgm:spPr/>
    </dgm:pt>
    <dgm:pt modelId="{E806DEA4-0D56-5545-BA5D-7586401B73BC}" type="pres">
      <dgm:prSet presAssocID="{C5E2A9B3-5EDC-41E5-B55F-CC45FE53D49C}" presName="node" presStyleLbl="node1" presStyleIdx="2" presStyleCnt="9">
        <dgm:presLayoutVars>
          <dgm:bulletEnabled val="1"/>
        </dgm:presLayoutVars>
      </dgm:prSet>
      <dgm:spPr/>
    </dgm:pt>
    <dgm:pt modelId="{03617154-76A1-254A-90EC-195DA03EED58}" type="pres">
      <dgm:prSet presAssocID="{2B6B4BD7-3D81-4022-9AE0-603F609D443A}" presName="sibTrans" presStyleCnt="0"/>
      <dgm:spPr/>
    </dgm:pt>
    <dgm:pt modelId="{A86A0778-0C22-FF4A-AE45-467893505B09}" type="pres">
      <dgm:prSet presAssocID="{0827F3F3-C376-4F86-8FA2-740DCA0989D6}" presName="node" presStyleLbl="node1" presStyleIdx="3" presStyleCnt="9">
        <dgm:presLayoutVars>
          <dgm:bulletEnabled val="1"/>
        </dgm:presLayoutVars>
      </dgm:prSet>
      <dgm:spPr/>
    </dgm:pt>
    <dgm:pt modelId="{301C16E5-818E-014C-BF2A-1CCC39853B19}" type="pres">
      <dgm:prSet presAssocID="{2AB3B0B0-33B2-4304-8E43-9F1432AFFD7C}" presName="sibTrans" presStyleCnt="0"/>
      <dgm:spPr/>
    </dgm:pt>
    <dgm:pt modelId="{37AC7E15-42C8-D946-8548-4187D2F44943}" type="pres">
      <dgm:prSet presAssocID="{36AA29D4-A898-4954-8544-109760B70684}" presName="node" presStyleLbl="node1" presStyleIdx="4" presStyleCnt="9">
        <dgm:presLayoutVars>
          <dgm:bulletEnabled val="1"/>
        </dgm:presLayoutVars>
      </dgm:prSet>
      <dgm:spPr/>
    </dgm:pt>
    <dgm:pt modelId="{2916B8AA-CCEE-3A41-A144-A17D4BBFE8D8}" type="pres">
      <dgm:prSet presAssocID="{85A04F4F-6854-4907-8044-375619B54B9F}" presName="sibTrans" presStyleCnt="0"/>
      <dgm:spPr/>
    </dgm:pt>
    <dgm:pt modelId="{32375F9E-1659-5E4A-8D46-11775DC9EC59}" type="pres">
      <dgm:prSet presAssocID="{B34FAA74-093E-4F31-906C-9A0FF7258E55}" presName="node" presStyleLbl="node1" presStyleIdx="5" presStyleCnt="9">
        <dgm:presLayoutVars>
          <dgm:bulletEnabled val="1"/>
        </dgm:presLayoutVars>
      </dgm:prSet>
      <dgm:spPr/>
    </dgm:pt>
    <dgm:pt modelId="{847EBEB9-988F-8741-9AF4-85AE42B035D9}" type="pres">
      <dgm:prSet presAssocID="{69AA71B1-5FFB-4694-BC40-F2096A5B5CFD}" presName="sibTrans" presStyleCnt="0"/>
      <dgm:spPr/>
    </dgm:pt>
    <dgm:pt modelId="{AB4B4AF3-9685-8E4E-9659-58A8B725EC0F}" type="pres">
      <dgm:prSet presAssocID="{4CFE6833-03BA-48B6-8B32-FD1423F12969}" presName="node" presStyleLbl="node1" presStyleIdx="6" presStyleCnt="9">
        <dgm:presLayoutVars>
          <dgm:bulletEnabled val="1"/>
        </dgm:presLayoutVars>
      </dgm:prSet>
      <dgm:spPr/>
    </dgm:pt>
    <dgm:pt modelId="{2324E6D1-A5AD-C143-BF93-0020E161D55F}" type="pres">
      <dgm:prSet presAssocID="{EFF896D0-61A3-434D-9A05-35BD5CB1D465}" presName="sibTrans" presStyleCnt="0"/>
      <dgm:spPr/>
    </dgm:pt>
    <dgm:pt modelId="{AD715A1B-C9E0-5D4D-BCFD-A8E0A4D650C6}" type="pres">
      <dgm:prSet presAssocID="{4D7CE10A-2881-409B-BD1C-537988A671BA}" presName="node" presStyleLbl="node1" presStyleIdx="7" presStyleCnt="9">
        <dgm:presLayoutVars>
          <dgm:bulletEnabled val="1"/>
        </dgm:presLayoutVars>
      </dgm:prSet>
      <dgm:spPr/>
    </dgm:pt>
    <dgm:pt modelId="{7C31A39A-77D9-8047-AF30-1F50AAE8855C}" type="pres">
      <dgm:prSet presAssocID="{B3B4EBF8-3C24-4E22-A16F-EF5D03AF075D}" presName="sibTrans" presStyleCnt="0"/>
      <dgm:spPr/>
    </dgm:pt>
    <dgm:pt modelId="{C6E56F1E-09E6-1A4F-A2DA-A041AAC43E31}" type="pres">
      <dgm:prSet presAssocID="{CFB5DB1F-1989-4410-9B65-1AB46BA2F00D}" presName="node" presStyleLbl="node1" presStyleIdx="8" presStyleCnt="9">
        <dgm:presLayoutVars>
          <dgm:bulletEnabled val="1"/>
        </dgm:presLayoutVars>
      </dgm:prSet>
      <dgm:spPr/>
    </dgm:pt>
  </dgm:ptLst>
  <dgm:cxnLst>
    <dgm:cxn modelId="{44276B10-881E-E049-9CD6-27B7B215698B}" type="presOf" srcId="{4CFE6833-03BA-48B6-8B32-FD1423F12969}" destId="{AB4B4AF3-9685-8E4E-9659-58A8B725EC0F}" srcOrd="0" destOrd="0" presId="urn:microsoft.com/office/officeart/2005/8/layout/default"/>
    <dgm:cxn modelId="{59211619-F240-994B-9CEB-5A9577130BFD}" type="presOf" srcId="{491A2D42-498F-4C97-8BB6-FD53C2610B15}" destId="{71B8565C-22C4-4D4A-B416-D7873B550648}" srcOrd="0" destOrd="0" presId="urn:microsoft.com/office/officeart/2005/8/layout/default"/>
    <dgm:cxn modelId="{163AE928-E5C0-6B46-BF44-E42680C16A70}" type="presOf" srcId="{B34FAA74-093E-4F31-906C-9A0FF7258E55}" destId="{32375F9E-1659-5E4A-8D46-11775DC9EC59}" srcOrd="0" destOrd="0" presId="urn:microsoft.com/office/officeart/2005/8/layout/default"/>
    <dgm:cxn modelId="{0BC1D12A-6482-4968-A981-ED640129449B}" srcId="{491A2D42-498F-4C97-8BB6-FD53C2610B15}" destId="{B34FAA74-093E-4F31-906C-9A0FF7258E55}" srcOrd="5" destOrd="0" parTransId="{B06C0CDE-6651-46E9-ABD7-04D285500DB9}" sibTransId="{69AA71B1-5FFB-4694-BC40-F2096A5B5CFD}"/>
    <dgm:cxn modelId="{33B71E4F-7E43-442B-A775-CC59AEA8136B}" srcId="{491A2D42-498F-4C97-8BB6-FD53C2610B15}" destId="{0827F3F3-C376-4F86-8FA2-740DCA0989D6}" srcOrd="3" destOrd="0" parTransId="{BE9A46A1-DED2-4076-8A33-DCA3C3732B56}" sibTransId="{2AB3B0B0-33B2-4304-8E43-9F1432AFFD7C}"/>
    <dgm:cxn modelId="{016FB86A-B2B4-4765-8A54-D2F43A730933}" srcId="{491A2D42-498F-4C97-8BB6-FD53C2610B15}" destId="{3561F636-CFFC-4C95-922A-437121A83C17}" srcOrd="1" destOrd="0" parTransId="{649B4C14-A463-4DBD-AA6C-2F2ADE99F02A}" sibTransId="{4A1B0876-6CFC-45E8-9DD1-B37F862A15CD}"/>
    <dgm:cxn modelId="{7BCE4E73-BD5A-8A41-9F58-0234499D9E3A}" type="presOf" srcId="{C5E2A9B3-5EDC-41E5-B55F-CC45FE53D49C}" destId="{E806DEA4-0D56-5545-BA5D-7586401B73BC}" srcOrd="0" destOrd="0" presId="urn:microsoft.com/office/officeart/2005/8/layout/default"/>
    <dgm:cxn modelId="{3FA0F675-16C5-4B01-A537-9062DE4B5B41}" srcId="{491A2D42-498F-4C97-8BB6-FD53C2610B15}" destId="{CFB5DB1F-1989-4410-9B65-1AB46BA2F00D}" srcOrd="8" destOrd="0" parTransId="{67B7A98D-1C3E-4DB5-93E4-9568AEDCDBD4}" sibTransId="{13EF3A23-6162-42A3-8EB7-AAA90F3074C1}"/>
    <dgm:cxn modelId="{31D85F7F-9456-46E6-B4D9-BF0FA7BC8CB3}" srcId="{491A2D42-498F-4C97-8BB6-FD53C2610B15}" destId="{4D7CE10A-2881-409B-BD1C-537988A671BA}" srcOrd="7" destOrd="0" parTransId="{6B5633E2-4654-44A6-920F-7AB3C0B72CB4}" sibTransId="{B3B4EBF8-3C24-4E22-A16F-EF5D03AF075D}"/>
    <dgm:cxn modelId="{4B5D847F-62AA-2248-AE3D-ABE8322E9EC0}" type="presOf" srcId="{4D7CE10A-2881-409B-BD1C-537988A671BA}" destId="{AD715A1B-C9E0-5D4D-BCFD-A8E0A4D650C6}" srcOrd="0" destOrd="0" presId="urn:microsoft.com/office/officeart/2005/8/layout/default"/>
    <dgm:cxn modelId="{125CBE84-0B59-4DC2-A590-37AA8E79E6DB}" srcId="{491A2D42-498F-4C97-8BB6-FD53C2610B15}" destId="{36AA29D4-A898-4954-8544-109760B70684}" srcOrd="4" destOrd="0" parTransId="{48490C09-5D07-4CA4-AB6F-E059028169CA}" sibTransId="{85A04F4F-6854-4907-8044-375619B54B9F}"/>
    <dgm:cxn modelId="{FAF66C8D-15E7-504B-85DD-C69A66D345B6}" type="presOf" srcId="{36AA29D4-A898-4954-8544-109760B70684}" destId="{37AC7E15-42C8-D946-8548-4187D2F44943}" srcOrd="0" destOrd="0" presId="urn:microsoft.com/office/officeart/2005/8/layout/default"/>
    <dgm:cxn modelId="{D37EA98D-08DC-4311-A3A3-87C79B1BE875}" srcId="{491A2D42-498F-4C97-8BB6-FD53C2610B15}" destId="{4CFE6833-03BA-48B6-8B32-FD1423F12969}" srcOrd="6" destOrd="0" parTransId="{4E3808B8-C073-433E-90FF-6BD2AA0028B7}" sibTransId="{EFF896D0-61A3-434D-9A05-35BD5CB1D465}"/>
    <dgm:cxn modelId="{84067FC3-022E-472D-9F93-3CAA48FA6790}" srcId="{491A2D42-498F-4C97-8BB6-FD53C2610B15}" destId="{C5E2A9B3-5EDC-41E5-B55F-CC45FE53D49C}" srcOrd="2" destOrd="0" parTransId="{5CD64649-5C33-46A2-B826-34A3C3D31FDF}" sibTransId="{2B6B4BD7-3D81-4022-9AE0-603F609D443A}"/>
    <dgm:cxn modelId="{E745D6C4-DC15-2948-BA50-E848DF81F736}" type="presOf" srcId="{CFB5DB1F-1989-4410-9B65-1AB46BA2F00D}" destId="{C6E56F1E-09E6-1A4F-A2DA-A041AAC43E31}" srcOrd="0" destOrd="0" presId="urn:microsoft.com/office/officeart/2005/8/layout/default"/>
    <dgm:cxn modelId="{66F0D0C9-746F-470A-BAD3-5544E33171D3}" srcId="{491A2D42-498F-4C97-8BB6-FD53C2610B15}" destId="{AC014FB7-A130-47EA-A0CC-B30E2B5E1604}" srcOrd="0" destOrd="0" parTransId="{5E752EDE-B20B-4798-AB19-8A64FE547762}" sibTransId="{3B7FBE33-57A3-48DB-AF8A-2551FBF737F1}"/>
    <dgm:cxn modelId="{4F0F59D2-A88C-B64D-98DD-80BADC4D0BA5}" type="presOf" srcId="{0827F3F3-C376-4F86-8FA2-740DCA0989D6}" destId="{A86A0778-0C22-FF4A-AE45-467893505B09}" srcOrd="0" destOrd="0" presId="urn:microsoft.com/office/officeart/2005/8/layout/default"/>
    <dgm:cxn modelId="{2EC3A9D3-9B52-5F41-8620-647E29ED492C}" type="presOf" srcId="{AC014FB7-A130-47EA-A0CC-B30E2B5E1604}" destId="{6FD9948E-9F50-F349-9328-55D6EEC2AABB}" srcOrd="0" destOrd="0" presId="urn:microsoft.com/office/officeart/2005/8/layout/default"/>
    <dgm:cxn modelId="{5E5982F1-643E-CD4F-8A05-364B906D504C}" type="presOf" srcId="{3561F636-CFFC-4C95-922A-437121A83C17}" destId="{C572E6C1-6140-984D-824D-2B9719CC2258}" srcOrd="0" destOrd="0" presId="urn:microsoft.com/office/officeart/2005/8/layout/default"/>
    <dgm:cxn modelId="{8FD1DF7C-A6B5-B94E-82EB-B98C852A049E}" type="presParOf" srcId="{71B8565C-22C4-4D4A-B416-D7873B550648}" destId="{6FD9948E-9F50-F349-9328-55D6EEC2AABB}" srcOrd="0" destOrd="0" presId="urn:microsoft.com/office/officeart/2005/8/layout/default"/>
    <dgm:cxn modelId="{6878920A-0F9E-B14E-A35D-9818F623ED01}" type="presParOf" srcId="{71B8565C-22C4-4D4A-B416-D7873B550648}" destId="{4991D9D5-2A76-4142-8FF5-2489DADAC453}" srcOrd="1" destOrd="0" presId="urn:microsoft.com/office/officeart/2005/8/layout/default"/>
    <dgm:cxn modelId="{CA566664-D020-5341-8A73-6FD5AEAAE050}" type="presParOf" srcId="{71B8565C-22C4-4D4A-B416-D7873B550648}" destId="{C572E6C1-6140-984D-824D-2B9719CC2258}" srcOrd="2" destOrd="0" presId="urn:microsoft.com/office/officeart/2005/8/layout/default"/>
    <dgm:cxn modelId="{1D0FE8C4-9244-2543-8DF7-1C5E0F943F1C}" type="presParOf" srcId="{71B8565C-22C4-4D4A-B416-D7873B550648}" destId="{4F28B502-3625-A545-87BE-76A0EBA05591}" srcOrd="3" destOrd="0" presId="urn:microsoft.com/office/officeart/2005/8/layout/default"/>
    <dgm:cxn modelId="{2EC935EA-799B-6D45-AC26-B41C098A5692}" type="presParOf" srcId="{71B8565C-22C4-4D4A-B416-D7873B550648}" destId="{E806DEA4-0D56-5545-BA5D-7586401B73BC}" srcOrd="4" destOrd="0" presId="urn:microsoft.com/office/officeart/2005/8/layout/default"/>
    <dgm:cxn modelId="{7CC6CE0B-C75A-DD48-AC04-517E62CCEDE6}" type="presParOf" srcId="{71B8565C-22C4-4D4A-B416-D7873B550648}" destId="{03617154-76A1-254A-90EC-195DA03EED58}" srcOrd="5" destOrd="0" presId="urn:microsoft.com/office/officeart/2005/8/layout/default"/>
    <dgm:cxn modelId="{94A69276-50D7-8142-8414-C52A65460EE8}" type="presParOf" srcId="{71B8565C-22C4-4D4A-B416-D7873B550648}" destId="{A86A0778-0C22-FF4A-AE45-467893505B09}" srcOrd="6" destOrd="0" presId="urn:microsoft.com/office/officeart/2005/8/layout/default"/>
    <dgm:cxn modelId="{1983555C-B364-7141-8A11-98D9A05B98D5}" type="presParOf" srcId="{71B8565C-22C4-4D4A-B416-D7873B550648}" destId="{301C16E5-818E-014C-BF2A-1CCC39853B19}" srcOrd="7" destOrd="0" presId="urn:microsoft.com/office/officeart/2005/8/layout/default"/>
    <dgm:cxn modelId="{D0B42EB8-1691-1C41-9FA2-C8601821152E}" type="presParOf" srcId="{71B8565C-22C4-4D4A-B416-D7873B550648}" destId="{37AC7E15-42C8-D946-8548-4187D2F44943}" srcOrd="8" destOrd="0" presId="urn:microsoft.com/office/officeart/2005/8/layout/default"/>
    <dgm:cxn modelId="{D956AA66-A036-AC4F-BE7F-4DCBA6A7B238}" type="presParOf" srcId="{71B8565C-22C4-4D4A-B416-D7873B550648}" destId="{2916B8AA-CCEE-3A41-A144-A17D4BBFE8D8}" srcOrd="9" destOrd="0" presId="urn:microsoft.com/office/officeart/2005/8/layout/default"/>
    <dgm:cxn modelId="{A41D6E31-D28D-4744-A1E8-AF625096BB88}" type="presParOf" srcId="{71B8565C-22C4-4D4A-B416-D7873B550648}" destId="{32375F9E-1659-5E4A-8D46-11775DC9EC59}" srcOrd="10" destOrd="0" presId="urn:microsoft.com/office/officeart/2005/8/layout/default"/>
    <dgm:cxn modelId="{56DD6429-7FB0-FF4A-A149-54C616B50CCF}" type="presParOf" srcId="{71B8565C-22C4-4D4A-B416-D7873B550648}" destId="{847EBEB9-988F-8741-9AF4-85AE42B035D9}" srcOrd="11" destOrd="0" presId="urn:microsoft.com/office/officeart/2005/8/layout/default"/>
    <dgm:cxn modelId="{24EADF04-3AE1-A64F-89BC-93CB8B8697D8}" type="presParOf" srcId="{71B8565C-22C4-4D4A-B416-D7873B550648}" destId="{AB4B4AF3-9685-8E4E-9659-58A8B725EC0F}" srcOrd="12" destOrd="0" presId="urn:microsoft.com/office/officeart/2005/8/layout/default"/>
    <dgm:cxn modelId="{C07D319C-3A5E-1D42-819F-24A77634BE7F}" type="presParOf" srcId="{71B8565C-22C4-4D4A-B416-D7873B550648}" destId="{2324E6D1-A5AD-C143-BF93-0020E161D55F}" srcOrd="13" destOrd="0" presId="urn:microsoft.com/office/officeart/2005/8/layout/default"/>
    <dgm:cxn modelId="{D43DD3AB-C479-AB40-A312-70290DE987C1}" type="presParOf" srcId="{71B8565C-22C4-4D4A-B416-D7873B550648}" destId="{AD715A1B-C9E0-5D4D-BCFD-A8E0A4D650C6}" srcOrd="14" destOrd="0" presId="urn:microsoft.com/office/officeart/2005/8/layout/default"/>
    <dgm:cxn modelId="{346D9903-FD12-E64B-B2F3-AF2603DBEB62}" type="presParOf" srcId="{71B8565C-22C4-4D4A-B416-D7873B550648}" destId="{7C31A39A-77D9-8047-AF30-1F50AAE8855C}" srcOrd="15" destOrd="0" presId="urn:microsoft.com/office/officeart/2005/8/layout/default"/>
    <dgm:cxn modelId="{40405A97-D8A8-BF41-8BD7-2DAA27B685DD}" type="presParOf" srcId="{71B8565C-22C4-4D4A-B416-D7873B550648}" destId="{C6E56F1E-09E6-1A4F-A2DA-A041AAC43E3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4A0EA-C0D9-4F58-B220-57DA443A4500}">
      <dsp:nvSpPr>
        <dsp:cNvPr id="0" name=""/>
        <dsp:cNvSpPr/>
      </dsp:nvSpPr>
      <dsp:spPr>
        <a:xfrm>
          <a:off x="0" y="519"/>
          <a:ext cx="10515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D3E7C-A48D-41AF-93B0-A34DDA2D5102}">
      <dsp:nvSpPr>
        <dsp:cNvPr id="0" name=""/>
        <dsp:cNvSpPr/>
      </dsp:nvSpPr>
      <dsp:spPr>
        <a:xfrm>
          <a:off x="367401" y="273792"/>
          <a:ext cx="668002" cy="6680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B4BE2-AA07-4FFE-8E9B-93A9E4498B89}">
      <dsp:nvSpPr>
        <dsp:cNvPr id="0" name=""/>
        <dsp:cNvSpPr/>
      </dsp:nvSpPr>
      <dsp:spPr>
        <a:xfrm>
          <a:off x="1402804" y="519"/>
          <a:ext cx="9112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MHSAA Speech and Debate  has an annual calendar that is approved for competition</a:t>
          </a:r>
        </a:p>
      </dsp:txBody>
      <dsp:txXfrm>
        <a:off x="1402804" y="519"/>
        <a:ext cx="9112795" cy="1214549"/>
      </dsp:txXfrm>
    </dsp:sp>
    <dsp:sp modelId="{A79DADD1-BA13-4C9A-9172-2FADC46B1513}">
      <dsp:nvSpPr>
        <dsp:cNvPr id="0" name=""/>
        <dsp:cNvSpPr/>
      </dsp:nvSpPr>
      <dsp:spPr>
        <a:xfrm>
          <a:off x="0" y="1518705"/>
          <a:ext cx="10515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96548-E5E7-477E-B310-EE0BC667C165}">
      <dsp:nvSpPr>
        <dsp:cNvPr id="0" name=""/>
        <dsp:cNvSpPr/>
      </dsp:nvSpPr>
      <dsp:spPr>
        <a:xfrm>
          <a:off x="367401" y="1791978"/>
          <a:ext cx="668002" cy="6680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72994-4C27-410D-BDAA-8CDD9D2ECCD0}">
      <dsp:nvSpPr>
        <dsp:cNvPr id="0" name=""/>
        <dsp:cNvSpPr/>
      </dsp:nvSpPr>
      <dsp:spPr>
        <a:xfrm>
          <a:off x="1402804" y="1518705"/>
          <a:ext cx="9112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Print this out and figure out what dates you can attend, what dates overlap with major events in your life/at your school, and what dates are “no-gos” for you- not every school can attend every tournament</a:t>
          </a:r>
        </a:p>
      </dsp:txBody>
      <dsp:txXfrm>
        <a:off x="1402804" y="1518705"/>
        <a:ext cx="9112795" cy="1214549"/>
      </dsp:txXfrm>
    </dsp:sp>
    <dsp:sp modelId="{E015EB5F-9DD3-45B2-8320-1BBF9248C546}">
      <dsp:nvSpPr>
        <dsp:cNvPr id="0" name=""/>
        <dsp:cNvSpPr/>
      </dsp:nvSpPr>
      <dsp:spPr>
        <a:xfrm>
          <a:off x="0" y="3036891"/>
          <a:ext cx="10515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65A07-0357-4E86-B849-5E2C769A51C0}">
      <dsp:nvSpPr>
        <dsp:cNvPr id="0" name=""/>
        <dsp:cNvSpPr/>
      </dsp:nvSpPr>
      <dsp:spPr>
        <a:xfrm>
          <a:off x="367401" y="3310165"/>
          <a:ext cx="668002" cy="6680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ABB64-D0FD-40B6-829E-D763F1EBB982}">
      <dsp:nvSpPr>
        <dsp:cNvPr id="0" name=""/>
        <dsp:cNvSpPr/>
      </dsp:nvSpPr>
      <dsp:spPr>
        <a:xfrm>
          <a:off x="1402804" y="3036891"/>
          <a:ext cx="9112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 schools are only allowed to gain State Championship qualifications at 8 full tournaments (Murrah and Carey count as half tournaments)</a:t>
          </a:r>
        </a:p>
      </dsp:txBody>
      <dsp:txXfrm>
        <a:off x="1402804" y="3036891"/>
        <a:ext cx="9112795" cy="1214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27F7E-A391-514A-B235-9D76A273612F}">
      <dsp:nvSpPr>
        <dsp:cNvPr id="0" name=""/>
        <dsp:cNvSpPr/>
      </dsp:nvSpPr>
      <dsp:spPr>
        <a:xfrm>
          <a:off x="0" y="7725"/>
          <a:ext cx="6900512" cy="10073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How will you collect money?</a:t>
          </a:r>
        </a:p>
      </dsp:txBody>
      <dsp:txXfrm>
        <a:off x="49176" y="56901"/>
        <a:ext cx="6802160" cy="909018"/>
      </dsp:txXfrm>
    </dsp:sp>
    <dsp:sp modelId="{57B5FD70-8475-504D-91F1-1D1526C7ECD0}">
      <dsp:nvSpPr>
        <dsp:cNvPr id="0" name=""/>
        <dsp:cNvSpPr/>
      </dsp:nvSpPr>
      <dsp:spPr>
        <a:xfrm>
          <a:off x="0" y="1136055"/>
          <a:ext cx="6900512" cy="1007370"/>
        </a:xfrm>
        <a:prstGeom prst="roundRect">
          <a:avLst/>
        </a:prstGeom>
        <a:solidFill>
          <a:schemeClr val="accent2">
            <a:hueOff val="-464753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How will you raise money?</a:t>
          </a:r>
        </a:p>
      </dsp:txBody>
      <dsp:txXfrm>
        <a:off x="49176" y="1185231"/>
        <a:ext cx="6802160" cy="909018"/>
      </dsp:txXfrm>
    </dsp:sp>
    <dsp:sp modelId="{99063DAE-CC93-5647-A3D5-46FD1FC0E87D}">
      <dsp:nvSpPr>
        <dsp:cNvPr id="0" name=""/>
        <dsp:cNvSpPr/>
      </dsp:nvSpPr>
      <dsp:spPr>
        <a:xfrm>
          <a:off x="0" y="2264385"/>
          <a:ext cx="6900512" cy="1007370"/>
        </a:xfrm>
        <a:prstGeom prst="roundRect">
          <a:avLst/>
        </a:prstGeom>
        <a:solidFill>
          <a:schemeClr val="accent2">
            <a:hueOff val="-9295063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Transportation?</a:t>
          </a:r>
        </a:p>
      </dsp:txBody>
      <dsp:txXfrm>
        <a:off x="49176" y="2313561"/>
        <a:ext cx="6802160" cy="909018"/>
      </dsp:txXfrm>
    </dsp:sp>
    <dsp:sp modelId="{983020FD-D0B9-8840-BFB2-90B781175741}">
      <dsp:nvSpPr>
        <dsp:cNvPr id="0" name=""/>
        <dsp:cNvSpPr/>
      </dsp:nvSpPr>
      <dsp:spPr>
        <a:xfrm>
          <a:off x="0" y="3392715"/>
          <a:ext cx="6900512" cy="1007370"/>
        </a:xfrm>
        <a:prstGeom prst="roundRect">
          <a:avLst/>
        </a:prstGeom>
        <a:solidFill>
          <a:schemeClr val="accent2">
            <a:hueOff val="-13942595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Chaperones?</a:t>
          </a:r>
        </a:p>
      </dsp:txBody>
      <dsp:txXfrm>
        <a:off x="49176" y="3441891"/>
        <a:ext cx="6802160" cy="909018"/>
      </dsp:txXfrm>
    </dsp:sp>
    <dsp:sp modelId="{7113B53E-016F-554F-81D1-8669A2D464D9}">
      <dsp:nvSpPr>
        <dsp:cNvPr id="0" name=""/>
        <dsp:cNvSpPr/>
      </dsp:nvSpPr>
      <dsp:spPr>
        <a:xfrm>
          <a:off x="0" y="4521045"/>
          <a:ext cx="6900512" cy="1007370"/>
        </a:xfrm>
        <a:prstGeom prst="roundRect">
          <a:avLst/>
        </a:prstGeom>
        <a:solidFill>
          <a:schemeClr val="accent2">
            <a:hueOff val="-18590127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School support?</a:t>
          </a:r>
        </a:p>
      </dsp:txBody>
      <dsp:txXfrm>
        <a:off x="49176" y="4570221"/>
        <a:ext cx="6802160" cy="909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F5ABB-F356-0447-960E-9C2454B4AFB9}">
      <dsp:nvSpPr>
        <dsp:cNvPr id="0" name=""/>
        <dsp:cNvSpPr/>
      </dsp:nvSpPr>
      <dsp:spPr>
        <a:xfrm>
          <a:off x="3286" y="129243"/>
          <a:ext cx="3203971" cy="118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Explain</a:t>
          </a:r>
        </a:p>
      </dsp:txBody>
      <dsp:txXfrm>
        <a:off x="3286" y="129243"/>
        <a:ext cx="3203971" cy="1180800"/>
      </dsp:txXfrm>
    </dsp:sp>
    <dsp:sp modelId="{B0F9A917-E397-3F41-BC7E-49C733EBDC35}">
      <dsp:nvSpPr>
        <dsp:cNvPr id="0" name=""/>
        <dsp:cNvSpPr/>
      </dsp:nvSpPr>
      <dsp:spPr>
        <a:xfrm>
          <a:off x="3286" y="1310043"/>
          <a:ext cx="3203971" cy="28136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Explain your expectations (have a constitution or contract)</a:t>
          </a:r>
        </a:p>
      </dsp:txBody>
      <dsp:txXfrm>
        <a:off x="3286" y="1310043"/>
        <a:ext cx="3203971" cy="2813625"/>
      </dsp:txXfrm>
    </dsp:sp>
    <dsp:sp modelId="{41DF4966-333A-7944-9691-D0BD539E09FA}">
      <dsp:nvSpPr>
        <dsp:cNvPr id="0" name=""/>
        <dsp:cNvSpPr/>
      </dsp:nvSpPr>
      <dsp:spPr>
        <a:xfrm>
          <a:off x="3655814" y="129243"/>
          <a:ext cx="3203971" cy="118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Explain</a:t>
          </a:r>
        </a:p>
      </dsp:txBody>
      <dsp:txXfrm>
        <a:off x="3655814" y="129243"/>
        <a:ext cx="3203971" cy="1180800"/>
      </dsp:txXfrm>
    </dsp:sp>
    <dsp:sp modelId="{F1AAB9BE-BBD8-A54B-8777-42400412870F}">
      <dsp:nvSpPr>
        <dsp:cNvPr id="0" name=""/>
        <dsp:cNvSpPr/>
      </dsp:nvSpPr>
      <dsp:spPr>
        <a:xfrm>
          <a:off x="3655814" y="1310043"/>
          <a:ext cx="3203971" cy="28136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Explain cost (have tangible costs)</a:t>
          </a:r>
        </a:p>
      </dsp:txBody>
      <dsp:txXfrm>
        <a:off x="3655814" y="1310043"/>
        <a:ext cx="3203971" cy="2813625"/>
      </dsp:txXfrm>
    </dsp:sp>
    <dsp:sp modelId="{93A5D244-08DB-DF48-B040-5170E599AC03}">
      <dsp:nvSpPr>
        <dsp:cNvPr id="0" name=""/>
        <dsp:cNvSpPr/>
      </dsp:nvSpPr>
      <dsp:spPr>
        <a:xfrm>
          <a:off x="7308342" y="129243"/>
          <a:ext cx="3203971" cy="1180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Explain</a:t>
          </a:r>
        </a:p>
      </dsp:txBody>
      <dsp:txXfrm>
        <a:off x="7308342" y="129243"/>
        <a:ext cx="3203971" cy="1180800"/>
      </dsp:txXfrm>
    </dsp:sp>
    <dsp:sp modelId="{917F2343-2351-B841-BF55-DF376FE70E4A}">
      <dsp:nvSpPr>
        <dsp:cNvPr id="0" name=""/>
        <dsp:cNvSpPr/>
      </dsp:nvSpPr>
      <dsp:spPr>
        <a:xfrm>
          <a:off x="7308342" y="1310043"/>
          <a:ext cx="3203971" cy="28136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Explain tournament structure (Friday afternoon/night and all-day Saturday)</a:t>
          </a:r>
        </a:p>
      </dsp:txBody>
      <dsp:txXfrm>
        <a:off x="7308342" y="1310043"/>
        <a:ext cx="3203971" cy="2813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8FF6C-C309-D445-83DF-9B2DCCCF19DC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9B8EC-12F8-A44A-A682-5E38164C4879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Community Sponsors</a:t>
          </a:r>
        </a:p>
      </dsp:txBody>
      <dsp:txXfrm>
        <a:off x="0" y="0"/>
        <a:ext cx="6900512" cy="2768070"/>
      </dsp:txXfrm>
    </dsp:sp>
    <dsp:sp modelId="{E2E387BE-B8AD-A64B-8EA1-EFB06FDACDB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F8ADC-1405-7B4E-85C6-6AA1D6FB89DA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Fundraising</a:t>
          </a:r>
        </a:p>
      </dsp:txBody>
      <dsp:txXfrm>
        <a:off x="0" y="2768070"/>
        <a:ext cx="6900512" cy="27680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9948E-9F50-F349-9328-55D6EEC2AABB}">
      <dsp:nvSpPr>
        <dsp:cNvPr id="0" name=""/>
        <dsp:cNvSpPr/>
      </dsp:nvSpPr>
      <dsp:spPr>
        <a:xfrm>
          <a:off x="687518" y="743"/>
          <a:ext cx="2125712" cy="1275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MHSAA Speech and Debate State Coordinator- Rachel Clapper-Davis, Madison Central HS</a:t>
          </a:r>
        </a:p>
      </dsp:txBody>
      <dsp:txXfrm>
        <a:off x="687518" y="743"/>
        <a:ext cx="2125712" cy="1275427"/>
      </dsp:txXfrm>
    </dsp:sp>
    <dsp:sp modelId="{C572E6C1-6140-984D-824D-2B9719CC2258}">
      <dsp:nvSpPr>
        <dsp:cNvPr id="0" name=""/>
        <dsp:cNvSpPr/>
      </dsp:nvSpPr>
      <dsp:spPr>
        <a:xfrm>
          <a:off x="3025802" y="743"/>
          <a:ext cx="2125712" cy="1275427"/>
        </a:xfrm>
        <a:prstGeom prst="rect">
          <a:avLst/>
        </a:prstGeom>
        <a:solidFill>
          <a:schemeClr val="accent2">
            <a:hueOff val="-2323766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Magnolia District Chairperson- Micah Everson, Murrah HS</a:t>
          </a:r>
        </a:p>
      </dsp:txBody>
      <dsp:txXfrm>
        <a:off x="3025802" y="743"/>
        <a:ext cx="2125712" cy="1275427"/>
      </dsp:txXfrm>
    </dsp:sp>
    <dsp:sp modelId="{E806DEA4-0D56-5545-BA5D-7586401B73BC}">
      <dsp:nvSpPr>
        <dsp:cNvPr id="0" name=""/>
        <dsp:cNvSpPr/>
      </dsp:nvSpPr>
      <dsp:spPr>
        <a:xfrm>
          <a:off x="5364085" y="743"/>
          <a:ext cx="2125712" cy="1275427"/>
        </a:xfrm>
        <a:prstGeom prst="rect">
          <a:avLst/>
        </a:prstGeom>
        <a:solidFill>
          <a:schemeClr val="accent2">
            <a:hueOff val="-464753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BCFL Moderator- Kelly Garner, Petal HS</a:t>
          </a:r>
        </a:p>
      </dsp:txBody>
      <dsp:txXfrm>
        <a:off x="5364085" y="743"/>
        <a:ext cx="2125712" cy="1275427"/>
      </dsp:txXfrm>
    </dsp:sp>
    <dsp:sp modelId="{A86A0778-0C22-FF4A-AE45-467893505B09}">
      <dsp:nvSpPr>
        <dsp:cNvPr id="0" name=""/>
        <dsp:cNvSpPr/>
      </dsp:nvSpPr>
      <dsp:spPr>
        <a:xfrm>
          <a:off x="7702368" y="743"/>
          <a:ext cx="2125712" cy="1275427"/>
        </a:xfrm>
        <a:prstGeom prst="rect">
          <a:avLst/>
        </a:prstGeom>
        <a:solidFill>
          <a:schemeClr val="accent2">
            <a:hueOff val="-6971298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BCFL Member- Shane Cole, Oak Grove HS</a:t>
          </a:r>
        </a:p>
      </dsp:txBody>
      <dsp:txXfrm>
        <a:off x="7702368" y="743"/>
        <a:ext cx="2125712" cy="1275427"/>
      </dsp:txXfrm>
    </dsp:sp>
    <dsp:sp modelId="{37AC7E15-42C8-D946-8548-4187D2F44943}">
      <dsp:nvSpPr>
        <dsp:cNvPr id="0" name=""/>
        <dsp:cNvSpPr/>
      </dsp:nvSpPr>
      <dsp:spPr>
        <a:xfrm>
          <a:off x="687518" y="1488742"/>
          <a:ext cx="2125712" cy="1275427"/>
        </a:xfrm>
        <a:prstGeom prst="rect">
          <a:avLst/>
        </a:prstGeom>
        <a:solidFill>
          <a:schemeClr val="accent2">
            <a:hueOff val="-9295063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BCFL Alternate-</a:t>
          </a:r>
        </a:p>
      </dsp:txBody>
      <dsp:txXfrm>
        <a:off x="687518" y="1488742"/>
        <a:ext cx="2125712" cy="1275427"/>
      </dsp:txXfrm>
    </dsp:sp>
    <dsp:sp modelId="{32375F9E-1659-5E4A-8D46-11775DC9EC59}">
      <dsp:nvSpPr>
        <dsp:cNvPr id="0" name=""/>
        <dsp:cNvSpPr/>
      </dsp:nvSpPr>
      <dsp:spPr>
        <a:xfrm>
          <a:off x="3025802" y="1488742"/>
          <a:ext cx="2125712" cy="1275427"/>
        </a:xfrm>
        <a:prstGeom prst="rect">
          <a:avLst/>
        </a:prstGeom>
        <a:solidFill>
          <a:schemeClr val="accent2">
            <a:hueOff val="-11618829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JCFL Moderato (non-voting member)r- Richard Younce, Jackson Prep</a:t>
          </a:r>
        </a:p>
      </dsp:txBody>
      <dsp:txXfrm>
        <a:off x="3025802" y="1488742"/>
        <a:ext cx="2125712" cy="1275427"/>
      </dsp:txXfrm>
    </dsp:sp>
    <dsp:sp modelId="{AB4B4AF3-9685-8E4E-9659-58A8B725EC0F}">
      <dsp:nvSpPr>
        <dsp:cNvPr id="0" name=""/>
        <dsp:cNvSpPr/>
      </dsp:nvSpPr>
      <dsp:spPr>
        <a:xfrm>
          <a:off x="5364085" y="1488742"/>
          <a:ext cx="2125712" cy="1275427"/>
        </a:xfrm>
        <a:prstGeom prst="rect">
          <a:avLst/>
        </a:prstGeom>
        <a:solidFill>
          <a:schemeClr val="accent2">
            <a:hueOff val="-13942595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JCFL Member- Darin Maier, St. Andrew’s</a:t>
          </a:r>
        </a:p>
      </dsp:txBody>
      <dsp:txXfrm>
        <a:off x="5364085" y="1488742"/>
        <a:ext cx="2125712" cy="1275427"/>
      </dsp:txXfrm>
    </dsp:sp>
    <dsp:sp modelId="{AD715A1B-C9E0-5D4D-BCFD-A8E0A4D650C6}">
      <dsp:nvSpPr>
        <dsp:cNvPr id="0" name=""/>
        <dsp:cNvSpPr/>
      </dsp:nvSpPr>
      <dsp:spPr>
        <a:xfrm>
          <a:off x="7702368" y="1488742"/>
          <a:ext cx="2125712" cy="1275427"/>
        </a:xfrm>
        <a:prstGeom prst="rect">
          <a:avLst/>
        </a:prstGeom>
        <a:solidFill>
          <a:schemeClr val="accent2">
            <a:hueOff val="-16266361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JCFL Alternate-</a:t>
          </a:r>
        </a:p>
      </dsp:txBody>
      <dsp:txXfrm>
        <a:off x="7702368" y="1488742"/>
        <a:ext cx="2125712" cy="1275427"/>
      </dsp:txXfrm>
    </dsp:sp>
    <dsp:sp modelId="{C6E56F1E-09E6-1A4F-A2DA-A041AAC43E31}">
      <dsp:nvSpPr>
        <dsp:cNvPr id="0" name=""/>
        <dsp:cNvSpPr/>
      </dsp:nvSpPr>
      <dsp:spPr>
        <a:xfrm>
          <a:off x="4194943" y="2976740"/>
          <a:ext cx="2125712" cy="1275427"/>
        </a:xfrm>
        <a:prstGeom prst="rect">
          <a:avLst/>
        </a:prstGeom>
        <a:solidFill>
          <a:schemeClr val="accent2">
            <a:hueOff val="-18590127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New Coach Representative- Ryne Bankston, Oxford HS</a:t>
          </a:r>
        </a:p>
      </dsp:txBody>
      <dsp:txXfrm>
        <a:off x="4194943" y="2976740"/>
        <a:ext cx="2125712" cy="1275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15T17:35:14.4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8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4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2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0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4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F5039-3D3F-0FE4-809F-17BE4B7108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709F9B-02A0-4A4B-B805-895681713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Speech and Debate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AF5C7-6779-1E4B-82DB-8752D1012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Where do I begin?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83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8582-E0ED-8848-8FB3-E92D600D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how a tournament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BD25F-0BF8-024F-8486-F60486583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read the invitations of tournaments</a:t>
            </a:r>
          </a:p>
          <a:p>
            <a:r>
              <a:rPr lang="en-US" dirty="0"/>
              <a:t>Always read the schedules of tournaments</a:t>
            </a:r>
          </a:p>
          <a:p>
            <a:r>
              <a:rPr lang="en-US" dirty="0"/>
              <a:t>Always read about cost variation</a:t>
            </a:r>
          </a:p>
          <a:p>
            <a:r>
              <a:rPr lang="en-US" dirty="0"/>
              <a:t>Always read the TOPICS of events at tournaments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5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E75275"/>
          </a:solidFill>
          <a:ln w="25400">
            <a:solidFill>
              <a:srgbClr val="E7527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0D8F34-5D57-5C43-875F-9C5A3C52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Find A Speech and Debate Coach Buddy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83EFC-6996-A549-B967-FE554FD3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Never hesitate to reach out to me!</a:t>
            </a:r>
          </a:p>
          <a:p>
            <a:r>
              <a:rPr lang="en-US" dirty="0">
                <a:solidFill>
                  <a:schemeClr val="bg1"/>
                </a:solidFill>
              </a:rPr>
              <a:t>Mississippi High School Activities Association Questions- Rachel Clapper-Davis- 6015280093 (I like texts!)</a:t>
            </a:r>
          </a:p>
          <a:p>
            <a:r>
              <a:rPr lang="en-US" dirty="0">
                <a:solidFill>
                  <a:schemeClr val="bg1"/>
                </a:solidFill>
              </a:rPr>
              <a:t>National Speech and Debate Association Questions- Micah Everson (4062144280)</a:t>
            </a:r>
          </a:p>
          <a:p>
            <a:r>
              <a:rPr lang="en-US" dirty="0">
                <a:solidFill>
                  <a:schemeClr val="bg1"/>
                </a:solidFill>
              </a:rPr>
              <a:t>Find a person in your town to help you! If I live in the Jackson Metro, I may go for coffee with Mr. </a:t>
            </a:r>
            <a:r>
              <a:rPr lang="en-US" dirty="0" err="1">
                <a:solidFill>
                  <a:schemeClr val="bg1"/>
                </a:solidFill>
              </a:rPr>
              <a:t>Younce</a:t>
            </a:r>
            <a:r>
              <a:rPr lang="en-US" dirty="0">
                <a:solidFill>
                  <a:schemeClr val="bg1"/>
                </a:solidFill>
              </a:rPr>
              <a:t>! If I am in the Hattiesburg area, I may ask to go and observe Kelly Garner’s class!</a:t>
            </a:r>
          </a:p>
        </p:txBody>
      </p:sp>
    </p:spTree>
    <p:extLst>
      <p:ext uri="{BB962C8B-B14F-4D97-AF65-F5344CB8AC3E}">
        <p14:creationId xmlns:p14="http://schemas.microsoft.com/office/powerpoint/2010/main" val="60027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F48A0-954E-B446-B1B1-AC0DCB9D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rgbClr val="E75275"/>
                </a:solidFill>
              </a:rPr>
              <a:t>MHSAA Coordinating Committee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BDF137-0AC5-875D-B8FA-63D35E5B74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303978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31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0B14-B76E-424F-A53E-3B1263BD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NSDA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69AA-A282-144E-BA73-EF253C353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NSDA Chairperson- Micah Everson</a:t>
            </a:r>
          </a:p>
          <a:p>
            <a:r>
              <a:rPr lang="en-US" dirty="0"/>
              <a:t>Committee Members- </a:t>
            </a:r>
          </a:p>
          <a:p>
            <a:pPr lvl="1"/>
            <a:r>
              <a:rPr lang="en-US" dirty="0"/>
              <a:t>Shane Cole</a:t>
            </a:r>
          </a:p>
          <a:p>
            <a:pPr lvl="1"/>
            <a:r>
              <a:rPr lang="en-US" dirty="0"/>
              <a:t> Kelly Garner,</a:t>
            </a:r>
          </a:p>
          <a:p>
            <a:pPr lvl="1"/>
            <a:r>
              <a:rPr lang="en-US" dirty="0"/>
              <a:t>Jessica Wilkinson</a:t>
            </a:r>
          </a:p>
          <a:p>
            <a:pPr lvl="1"/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68422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33F01-CA76-7C41-BD4F-3DAF387B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Calendar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493507C-7709-5CC2-9382-A4941FDFDB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10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AA05A-71B6-964A-9678-CFA235B3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Talk to Admin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E75275"/>
          </a:solidFill>
          <a:ln w="34925">
            <a:solidFill>
              <a:srgbClr val="E7527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923363-BB34-AF38-AA2D-8768280CC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93401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74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C8244-39D6-0A48-B3AC-6F26C58D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600"/>
              <a:t>Recruit a Team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E75275"/>
          </a:solidFill>
          <a:ln w="38100" cap="rnd">
            <a:solidFill>
              <a:srgbClr val="E7527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B692A44-BEE1-0949-B150-904F8CD36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/>
              <a:t>Post recruitment signs around the school</a:t>
            </a:r>
          </a:p>
          <a:p>
            <a:r>
              <a:rPr lang="en-US"/>
              <a:t>Recruit from your classes</a:t>
            </a:r>
          </a:p>
          <a:p>
            <a:r>
              <a:rPr lang="en-US"/>
              <a:t>Hold try-outs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468213C5-EAE9-6D0C-8528-1F7D8B4C6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8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28EE9-67FC-4144-870E-283EF3DE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rgbClr val="E75275"/>
                </a:solidFill>
              </a:rPr>
              <a:t>Talk to Parents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702C02-FBFA-366C-C265-DEAF01C90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802587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85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5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E435BB-E835-244D-A1A5-D5905C53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Reach out to community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ADD8E9-2B75-1E49-6EC5-E5D40D5E1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1704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976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4E46C-A37D-0240-A1E3-649E68DD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 the Leagues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69E09-980D-E847-A119-780693A20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Mississippi High Schools Activities Association- </a:t>
            </a:r>
            <a:r>
              <a:rPr lang="en-US" dirty="0"/>
              <a:t>MHSAA- Governing body for all Mississippi Speech and Debate activities associated with MHSAA schools. Non-MHSAA schools may compete at MHSAA tournaments but not qualify for State Champs. MHSAA schools may qualify for State Champs</a:t>
            </a:r>
          </a:p>
          <a:p>
            <a:r>
              <a:rPr lang="en-US" b="1" u="sng" dirty="0"/>
              <a:t>National Speech and Debate Association- </a:t>
            </a:r>
            <a:r>
              <a:rPr lang="en-US" dirty="0"/>
              <a:t>NSDA- Governing body for national speech and debate tournaments. Three tournaments in the the spring and nationals in the summer</a:t>
            </a:r>
          </a:p>
          <a:p>
            <a:r>
              <a:rPr lang="en-US" b="1" u="sng" dirty="0"/>
              <a:t>Biloxi Catholic Forensic League- </a:t>
            </a:r>
            <a:r>
              <a:rPr lang="en-US" dirty="0"/>
              <a:t>BCFL- Region of Laurel down that sends delegates to the National Catholic Forensic League Grand National Tournament (NCFL) in May</a:t>
            </a:r>
          </a:p>
          <a:p>
            <a:r>
              <a:rPr lang="en-US" b="1" u="sng" dirty="0"/>
              <a:t>Jackson Catholic Forensic League- </a:t>
            </a:r>
            <a:r>
              <a:rPr lang="en-US" dirty="0"/>
              <a:t>JCFL- Region of Laurel up that sends delegates to the National Catholic Forensic League Grand National Tournament (NCFL) in May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2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C511-240F-BA49-9C0F-052F5464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MHSAA 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575D-E991-4B45-9B7A-337A53DAC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help a lot to know this document</a:t>
            </a:r>
          </a:p>
          <a:p>
            <a:r>
              <a:rPr lang="en-US" dirty="0"/>
              <a:t>Has schedule, fees, information about State Champs, event rules and how to coach it, forms, etc. (we will be covering the schedule in-depth tomorrow)</a:t>
            </a:r>
          </a:p>
        </p:txBody>
      </p:sp>
    </p:spTree>
    <p:extLst>
      <p:ext uri="{BB962C8B-B14F-4D97-AF65-F5344CB8AC3E}">
        <p14:creationId xmlns:p14="http://schemas.microsoft.com/office/powerpoint/2010/main" val="216892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82EC-39F3-B442-9767-CDF82CB3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One or Two Things to Focus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D2D9-74CE-3846-8D2E-4BFCBCF58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try to do all 2,000 (only a slight exaggeration) events at once! </a:t>
            </a:r>
          </a:p>
          <a:p>
            <a:r>
              <a:rPr lang="en-US" dirty="0"/>
              <a:t>Pick one debate</a:t>
            </a:r>
          </a:p>
          <a:p>
            <a:r>
              <a:rPr lang="en-US" dirty="0"/>
              <a:t>Pick one speech</a:t>
            </a:r>
          </a:p>
          <a:p>
            <a:r>
              <a:rPr lang="en-US" dirty="0"/>
              <a:t>Pick one </a:t>
            </a:r>
            <a:r>
              <a:rPr lang="en-US" dirty="0" err="1"/>
              <a:t>interp</a:t>
            </a:r>
            <a:endParaRPr lang="en-US" dirty="0"/>
          </a:p>
          <a:p>
            <a:r>
              <a:rPr lang="en-US" dirty="0"/>
              <a:t>Maybe congress</a:t>
            </a:r>
          </a:p>
          <a:p>
            <a:r>
              <a:rPr lang="en-US" dirty="0"/>
              <a:t>Have your kids do THOSE events until you are more comfortable after judging- a lot. </a:t>
            </a:r>
          </a:p>
        </p:txBody>
      </p:sp>
    </p:spTree>
    <p:extLst>
      <p:ext uri="{BB962C8B-B14F-4D97-AF65-F5344CB8AC3E}">
        <p14:creationId xmlns:p14="http://schemas.microsoft.com/office/powerpoint/2010/main" val="331009214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41242B"/>
      </a:dk2>
      <a:lt2>
        <a:srgbClr val="E2E8E7"/>
      </a:lt2>
      <a:accent1>
        <a:srgbClr val="E75275"/>
      </a:accent1>
      <a:accent2>
        <a:srgbClr val="EB71C0"/>
      </a:accent2>
      <a:accent3>
        <a:srgbClr val="EB8871"/>
      </a:accent3>
      <a:accent4>
        <a:srgbClr val="3FB798"/>
      </a:accent4>
      <a:accent5>
        <a:srgbClr val="32B2CA"/>
      </a:accent5>
      <a:accent6>
        <a:srgbClr val="5292E7"/>
      </a:accent6>
      <a:hlink>
        <a:srgbClr val="568E81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590</Words>
  <Application>Microsoft Macintosh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The Hand Bold</vt:lpstr>
      <vt:lpstr>The Serif Hand Black</vt:lpstr>
      <vt:lpstr>SketchyVTI</vt:lpstr>
      <vt:lpstr>Speech and Debate</vt:lpstr>
      <vt:lpstr>Calendar</vt:lpstr>
      <vt:lpstr>Talk to Admin</vt:lpstr>
      <vt:lpstr>Recruit a Team</vt:lpstr>
      <vt:lpstr>Talk to Parents</vt:lpstr>
      <vt:lpstr>Reach out to community</vt:lpstr>
      <vt:lpstr>Know the Leagues</vt:lpstr>
      <vt:lpstr>Read the MHSAA Manual</vt:lpstr>
      <vt:lpstr>Choose One or Two Things to Focus on…</vt:lpstr>
      <vt:lpstr>Know how a tournament works</vt:lpstr>
      <vt:lpstr>Find A Speech and Debate Coach Buddy</vt:lpstr>
      <vt:lpstr>MHSAA Coordinating Committee</vt:lpstr>
      <vt:lpstr>NSDA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and Debate</dc:title>
  <dc:creator>Clapper, Rachel</dc:creator>
  <cp:lastModifiedBy>Clapper, Rachel</cp:lastModifiedBy>
  <cp:revision>1</cp:revision>
  <dcterms:created xsi:type="dcterms:W3CDTF">2022-08-12T18:52:05Z</dcterms:created>
  <dcterms:modified xsi:type="dcterms:W3CDTF">2022-08-15T18:17:00Z</dcterms:modified>
</cp:coreProperties>
</file>