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1" r:id="rId1"/>
  </p:sldMasterIdLst>
  <p:sldIdLst>
    <p:sldId id="256" r:id="rId2"/>
    <p:sldId id="266" r:id="rId3"/>
    <p:sldId id="257" r:id="rId4"/>
    <p:sldId id="259" r:id="rId5"/>
    <p:sldId id="258" r:id="rId6"/>
    <p:sldId id="260" r:id="rId7"/>
    <p:sldId id="261" r:id="rId8"/>
    <p:sldId id="262" r:id="rId9"/>
    <p:sldId id="263" r:id="rId10"/>
    <p:sldId id="264" r:id="rId11"/>
    <p:sldId id="265" r:id="rId12"/>
    <p:sldId id="274" r:id="rId13"/>
    <p:sldId id="267" r:id="rId14"/>
    <p:sldId id="268" r:id="rId15"/>
    <p:sldId id="269" r:id="rId16"/>
    <p:sldId id="273" r:id="rId17"/>
    <p:sldId id="270"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37"/>
    <p:restoredTop sz="95953"/>
  </p:normalViewPr>
  <p:slideViewPr>
    <p:cSldViewPr snapToGrid="0" snapToObjects="1">
      <p:cViewPr varScale="1">
        <p:scale>
          <a:sx n="101" d="100"/>
          <a:sy n="101" d="100"/>
        </p:scale>
        <p:origin x="224" y="6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ata9.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s>
</file>

<file path=ppt/diagrams/_rels/drawing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rawing9.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CC34F3-9A86-4D5C-AE59-3A49B169F80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6C7BC15-A418-415B-AEED-6EC06B5BA6AA}">
      <dgm:prSet/>
      <dgm:spPr/>
      <dgm:t>
        <a:bodyPr/>
        <a:lstStyle/>
        <a:p>
          <a:r>
            <a:rPr lang="en-US" dirty="0"/>
            <a:t>Towards Officials- Arguing with, cursing at, spitting at??, obscene gestures at, or degrading or critical remarks towards MHSAA official (Mrs. Clapper-Davis or an appointed representative in her absence) during or after the competition</a:t>
          </a:r>
        </a:p>
      </dgm:t>
    </dgm:pt>
    <dgm:pt modelId="{448F9DAD-5ABD-4AE4-A7CB-755C3B009808}" type="parTrans" cxnId="{EB915E75-C3FB-48DC-B696-F0A1F69BBB64}">
      <dgm:prSet/>
      <dgm:spPr/>
      <dgm:t>
        <a:bodyPr/>
        <a:lstStyle/>
        <a:p>
          <a:endParaRPr lang="en-US"/>
        </a:p>
      </dgm:t>
    </dgm:pt>
    <dgm:pt modelId="{F3BE20E2-7F2F-4E9E-AB5D-8AA9BD4C3F80}" type="sibTrans" cxnId="{EB915E75-C3FB-48DC-B696-F0A1F69BBB64}">
      <dgm:prSet/>
      <dgm:spPr/>
      <dgm:t>
        <a:bodyPr/>
        <a:lstStyle/>
        <a:p>
          <a:endParaRPr lang="en-US"/>
        </a:p>
      </dgm:t>
    </dgm:pt>
    <dgm:pt modelId="{0A856EE0-2726-4C7F-BD73-DF53C8347B54}">
      <dgm:prSet/>
      <dgm:spPr/>
      <dgm:t>
        <a:bodyPr/>
        <a:lstStyle/>
        <a:p>
          <a:r>
            <a:rPr lang="en-US" dirty="0"/>
            <a:t>Towards Competitors- Misconduct prior, during or immediately following a tournament (booing at awards, harassment, physical altercations, etc.)</a:t>
          </a:r>
        </a:p>
      </dgm:t>
    </dgm:pt>
    <dgm:pt modelId="{78AF1C34-8EEF-427A-BE5F-41B3DBCB108D}" type="parTrans" cxnId="{607CF670-D700-4C07-865D-26BAD597CF54}">
      <dgm:prSet/>
      <dgm:spPr/>
      <dgm:t>
        <a:bodyPr/>
        <a:lstStyle/>
        <a:p>
          <a:endParaRPr lang="en-US"/>
        </a:p>
      </dgm:t>
    </dgm:pt>
    <dgm:pt modelId="{B842DBAF-2357-4D1F-8067-4ADE79DE2235}" type="sibTrans" cxnId="{607CF670-D700-4C07-865D-26BAD597CF54}">
      <dgm:prSet/>
      <dgm:spPr/>
      <dgm:t>
        <a:bodyPr/>
        <a:lstStyle/>
        <a:p>
          <a:endParaRPr lang="en-US"/>
        </a:p>
      </dgm:t>
    </dgm:pt>
    <dgm:pt modelId="{0ACCC427-60FA-47C8-AE51-8619D965F615}">
      <dgm:prSet/>
      <dgm:spPr/>
      <dgm:t>
        <a:bodyPr/>
        <a:lstStyle/>
        <a:p>
          <a:r>
            <a:rPr lang="en-US" dirty="0"/>
            <a:t>Towards Judges- Disparaging comments</a:t>
          </a:r>
        </a:p>
      </dgm:t>
    </dgm:pt>
    <dgm:pt modelId="{42409F36-477F-4C1E-8CFD-1F838388F946}" type="parTrans" cxnId="{A8EA8912-0ACA-46CB-95CD-5EA446796E8A}">
      <dgm:prSet/>
      <dgm:spPr/>
      <dgm:t>
        <a:bodyPr/>
        <a:lstStyle/>
        <a:p>
          <a:endParaRPr lang="en-US"/>
        </a:p>
      </dgm:t>
    </dgm:pt>
    <dgm:pt modelId="{16D1ED24-1312-4684-80A1-9044BD7A0601}" type="sibTrans" cxnId="{A8EA8912-0ACA-46CB-95CD-5EA446796E8A}">
      <dgm:prSet/>
      <dgm:spPr/>
      <dgm:t>
        <a:bodyPr/>
        <a:lstStyle/>
        <a:p>
          <a:endParaRPr lang="en-US"/>
        </a:p>
      </dgm:t>
    </dgm:pt>
    <dgm:pt modelId="{7C0618F4-1EDE-3A43-9587-3C11ED3A56B3}" type="pres">
      <dgm:prSet presAssocID="{40CC34F3-9A86-4D5C-AE59-3A49B169F806}" presName="linear" presStyleCnt="0">
        <dgm:presLayoutVars>
          <dgm:animLvl val="lvl"/>
          <dgm:resizeHandles val="exact"/>
        </dgm:presLayoutVars>
      </dgm:prSet>
      <dgm:spPr/>
    </dgm:pt>
    <dgm:pt modelId="{55503BC7-146B-6844-8640-08429F9FB95E}" type="pres">
      <dgm:prSet presAssocID="{46C7BC15-A418-415B-AEED-6EC06B5BA6AA}" presName="parentText" presStyleLbl="node1" presStyleIdx="0" presStyleCnt="3">
        <dgm:presLayoutVars>
          <dgm:chMax val="0"/>
          <dgm:bulletEnabled val="1"/>
        </dgm:presLayoutVars>
      </dgm:prSet>
      <dgm:spPr/>
    </dgm:pt>
    <dgm:pt modelId="{052F698E-9E52-A444-BB75-CC5E53297146}" type="pres">
      <dgm:prSet presAssocID="{F3BE20E2-7F2F-4E9E-AB5D-8AA9BD4C3F80}" presName="spacer" presStyleCnt="0"/>
      <dgm:spPr/>
    </dgm:pt>
    <dgm:pt modelId="{323EF281-C14D-674F-9A1A-02CF9473C7D6}" type="pres">
      <dgm:prSet presAssocID="{0A856EE0-2726-4C7F-BD73-DF53C8347B54}" presName="parentText" presStyleLbl="node1" presStyleIdx="1" presStyleCnt="3">
        <dgm:presLayoutVars>
          <dgm:chMax val="0"/>
          <dgm:bulletEnabled val="1"/>
        </dgm:presLayoutVars>
      </dgm:prSet>
      <dgm:spPr/>
    </dgm:pt>
    <dgm:pt modelId="{6AF98C93-0787-F841-B22E-C825407707CF}" type="pres">
      <dgm:prSet presAssocID="{B842DBAF-2357-4D1F-8067-4ADE79DE2235}" presName="spacer" presStyleCnt="0"/>
      <dgm:spPr/>
    </dgm:pt>
    <dgm:pt modelId="{87F49CFB-347E-6043-86A2-B029A3CC4F40}" type="pres">
      <dgm:prSet presAssocID="{0ACCC427-60FA-47C8-AE51-8619D965F615}" presName="parentText" presStyleLbl="node1" presStyleIdx="2" presStyleCnt="3">
        <dgm:presLayoutVars>
          <dgm:chMax val="0"/>
          <dgm:bulletEnabled val="1"/>
        </dgm:presLayoutVars>
      </dgm:prSet>
      <dgm:spPr/>
    </dgm:pt>
  </dgm:ptLst>
  <dgm:cxnLst>
    <dgm:cxn modelId="{DC4D4712-6DBB-7547-9129-8F2EFC6EA441}" type="presOf" srcId="{0A856EE0-2726-4C7F-BD73-DF53C8347B54}" destId="{323EF281-C14D-674F-9A1A-02CF9473C7D6}" srcOrd="0" destOrd="0" presId="urn:microsoft.com/office/officeart/2005/8/layout/vList2"/>
    <dgm:cxn modelId="{A8EA8912-0ACA-46CB-95CD-5EA446796E8A}" srcId="{40CC34F3-9A86-4D5C-AE59-3A49B169F806}" destId="{0ACCC427-60FA-47C8-AE51-8619D965F615}" srcOrd="2" destOrd="0" parTransId="{42409F36-477F-4C1E-8CFD-1F838388F946}" sibTransId="{16D1ED24-1312-4684-80A1-9044BD7A0601}"/>
    <dgm:cxn modelId="{1DF74916-AD81-7E4F-ABAC-3761C4357499}" type="presOf" srcId="{40CC34F3-9A86-4D5C-AE59-3A49B169F806}" destId="{7C0618F4-1EDE-3A43-9587-3C11ED3A56B3}" srcOrd="0" destOrd="0" presId="urn:microsoft.com/office/officeart/2005/8/layout/vList2"/>
    <dgm:cxn modelId="{953C445B-DB62-6E44-A9DF-42AC75265670}" type="presOf" srcId="{46C7BC15-A418-415B-AEED-6EC06B5BA6AA}" destId="{55503BC7-146B-6844-8640-08429F9FB95E}" srcOrd="0" destOrd="0" presId="urn:microsoft.com/office/officeart/2005/8/layout/vList2"/>
    <dgm:cxn modelId="{607CF670-D700-4C07-865D-26BAD597CF54}" srcId="{40CC34F3-9A86-4D5C-AE59-3A49B169F806}" destId="{0A856EE0-2726-4C7F-BD73-DF53C8347B54}" srcOrd="1" destOrd="0" parTransId="{78AF1C34-8EEF-427A-BE5F-41B3DBCB108D}" sibTransId="{B842DBAF-2357-4D1F-8067-4ADE79DE2235}"/>
    <dgm:cxn modelId="{EB915E75-C3FB-48DC-B696-F0A1F69BBB64}" srcId="{40CC34F3-9A86-4D5C-AE59-3A49B169F806}" destId="{46C7BC15-A418-415B-AEED-6EC06B5BA6AA}" srcOrd="0" destOrd="0" parTransId="{448F9DAD-5ABD-4AE4-A7CB-755C3B009808}" sibTransId="{F3BE20E2-7F2F-4E9E-AB5D-8AA9BD4C3F80}"/>
    <dgm:cxn modelId="{15E6989B-3829-3F44-A536-9FC7B7B5ABE8}" type="presOf" srcId="{0ACCC427-60FA-47C8-AE51-8619D965F615}" destId="{87F49CFB-347E-6043-86A2-B029A3CC4F40}" srcOrd="0" destOrd="0" presId="urn:microsoft.com/office/officeart/2005/8/layout/vList2"/>
    <dgm:cxn modelId="{7C09C014-A893-5441-BF91-706FB8ACA12D}" type="presParOf" srcId="{7C0618F4-1EDE-3A43-9587-3C11ED3A56B3}" destId="{55503BC7-146B-6844-8640-08429F9FB95E}" srcOrd="0" destOrd="0" presId="urn:microsoft.com/office/officeart/2005/8/layout/vList2"/>
    <dgm:cxn modelId="{4E964C39-C1C7-E049-8629-96EA822AD49A}" type="presParOf" srcId="{7C0618F4-1EDE-3A43-9587-3C11ED3A56B3}" destId="{052F698E-9E52-A444-BB75-CC5E53297146}" srcOrd="1" destOrd="0" presId="urn:microsoft.com/office/officeart/2005/8/layout/vList2"/>
    <dgm:cxn modelId="{957DDAE2-841D-F243-960B-4EE45A6CCB44}" type="presParOf" srcId="{7C0618F4-1EDE-3A43-9587-3C11ED3A56B3}" destId="{323EF281-C14D-674F-9A1A-02CF9473C7D6}" srcOrd="2" destOrd="0" presId="urn:microsoft.com/office/officeart/2005/8/layout/vList2"/>
    <dgm:cxn modelId="{CC42BACE-F01F-3142-92C8-36AA27236CCA}" type="presParOf" srcId="{7C0618F4-1EDE-3A43-9587-3C11ED3A56B3}" destId="{6AF98C93-0787-F841-B22E-C825407707CF}" srcOrd="3" destOrd="0" presId="urn:microsoft.com/office/officeart/2005/8/layout/vList2"/>
    <dgm:cxn modelId="{C3CD1469-CFB6-9A41-81EA-070F86541F72}" type="presParOf" srcId="{7C0618F4-1EDE-3A43-9587-3C11ED3A56B3}" destId="{87F49CFB-347E-6043-86A2-B029A3CC4F4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6657A1-62EC-4F9D-ADEF-45E43EF5E84B}"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1CD43A63-A42E-43CC-9244-4C2CC2DF8879}">
      <dgm:prSet/>
      <dgm:spPr/>
      <dgm:t>
        <a:bodyPr/>
        <a:lstStyle/>
        <a:p>
          <a:r>
            <a:rPr lang="en-US" dirty="0"/>
            <a:t>For Students:</a:t>
          </a:r>
        </a:p>
      </dgm:t>
    </dgm:pt>
    <dgm:pt modelId="{AB36385A-6190-4601-83B9-4EAC92F43910}" type="parTrans" cxnId="{C95D8052-51AF-4FA6-A96A-165B82014303}">
      <dgm:prSet/>
      <dgm:spPr/>
      <dgm:t>
        <a:bodyPr/>
        <a:lstStyle/>
        <a:p>
          <a:endParaRPr lang="en-US"/>
        </a:p>
      </dgm:t>
    </dgm:pt>
    <dgm:pt modelId="{A9430F79-46BE-4303-9DAF-CD9549434F0F}" type="sibTrans" cxnId="{C95D8052-51AF-4FA6-A96A-165B82014303}">
      <dgm:prSet/>
      <dgm:spPr/>
      <dgm:t>
        <a:bodyPr/>
        <a:lstStyle/>
        <a:p>
          <a:endParaRPr lang="en-US"/>
        </a:p>
      </dgm:t>
    </dgm:pt>
    <dgm:pt modelId="{21F55B03-5D2B-4251-887D-4CB84A593258}">
      <dgm:prSet/>
      <dgm:spPr/>
      <dgm:t>
        <a:bodyPr/>
        <a:lstStyle/>
        <a:p>
          <a:r>
            <a:rPr lang="en-US" dirty="0"/>
            <a:t>Ejection from the tournament (MHSAA Manual Section 4.10.7)</a:t>
          </a:r>
        </a:p>
      </dgm:t>
    </dgm:pt>
    <dgm:pt modelId="{66F5FA41-2E93-44E7-A827-D00957D9BCC6}" type="parTrans" cxnId="{DB916C12-7A70-4D13-9454-5BA58B95314B}">
      <dgm:prSet/>
      <dgm:spPr/>
      <dgm:t>
        <a:bodyPr/>
        <a:lstStyle/>
        <a:p>
          <a:endParaRPr lang="en-US"/>
        </a:p>
      </dgm:t>
    </dgm:pt>
    <dgm:pt modelId="{A87EF858-F553-4409-B1B2-31CC4295E083}" type="sibTrans" cxnId="{DB916C12-7A70-4D13-9454-5BA58B95314B}">
      <dgm:prSet/>
      <dgm:spPr/>
      <dgm:t>
        <a:bodyPr/>
        <a:lstStyle/>
        <a:p>
          <a:endParaRPr lang="en-US"/>
        </a:p>
      </dgm:t>
    </dgm:pt>
    <dgm:pt modelId="{7E90D67E-251F-4DF8-A09D-5E071B144DFC}">
      <dgm:prSet/>
      <dgm:spPr/>
      <dgm:t>
        <a:bodyPr/>
        <a:lstStyle/>
        <a:p>
          <a:r>
            <a:rPr lang="en-US" dirty="0"/>
            <a:t>Fining the school $500 plus an official school reprimand and possible school probation (MHSAA Manual Section 4.10.8)</a:t>
          </a:r>
        </a:p>
      </dgm:t>
    </dgm:pt>
    <dgm:pt modelId="{3B5745DD-516A-4EFD-8A3B-6E5FEFD33DA9}" type="parTrans" cxnId="{7E418908-1D9F-4F25-A4A3-C76F2E6093A0}">
      <dgm:prSet/>
      <dgm:spPr/>
      <dgm:t>
        <a:bodyPr/>
        <a:lstStyle/>
        <a:p>
          <a:endParaRPr lang="en-US"/>
        </a:p>
      </dgm:t>
    </dgm:pt>
    <dgm:pt modelId="{7BA22151-D4E7-4FA2-ABCF-560CF7FC35D1}" type="sibTrans" cxnId="{7E418908-1D9F-4F25-A4A3-C76F2E6093A0}">
      <dgm:prSet/>
      <dgm:spPr/>
      <dgm:t>
        <a:bodyPr/>
        <a:lstStyle/>
        <a:p>
          <a:endParaRPr lang="en-US"/>
        </a:p>
      </dgm:t>
    </dgm:pt>
    <dgm:pt modelId="{29E5B606-0864-4B53-A89D-9794D162ECD8}">
      <dgm:prSet/>
      <dgm:spPr/>
      <dgm:t>
        <a:bodyPr/>
        <a:lstStyle/>
        <a:p>
          <a:r>
            <a:rPr lang="en-US" dirty="0"/>
            <a:t>For Coaches: </a:t>
          </a:r>
        </a:p>
      </dgm:t>
    </dgm:pt>
    <dgm:pt modelId="{44ABD1DF-A63F-49E9-8802-8FB2748F7959}" type="parTrans" cxnId="{177119F3-CFB7-42C0-ACCC-5BA478C18B32}">
      <dgm:prSet/>
      <dgm:spPr/>
      <dgm:t>
        <a:bodyPr/>
        <a:lstStyle/>
        <a:p>
          <a:endParaRPr lang="en-US"/>
        </a:p>
      </dgm:t>
    </dgm:pt>
    <dgm:pt modelId="{DAB06127-6ECC-44A1-98AA-0ADCB1FF8898}" type="sibTrans" cxnId="{177119F3-CFB7-42C0-ACCC-5BA478C18B32}">
      <dgm:prSet/>
      <dgm:spPr/>
      <dgm:t>
        <a:bodyPr/>
        <a:lstStyle/>
        <a:p>
          <a:endParaRPr lang="en-US"/>
        </a:p>
      </dgm:t>
    </dgm:pt>
    <dgm:pt modelId="{208D1518-26BA-4814-9DAE-3D605F0AF767}">
      <dgm:prSet/>
      <dgm:spPr/>
      <dgm:t>
        <a:bodyPr/>
        <a:lstStyle/>
        <a:p>
          <a:r>
            <a:rPr lang="en-US" dirty="0"/>
            <a:t>Ejection from tournament (if no one else is present, you forfeit), $300 fine for first ejection, $600 fine for second ejection, coach is ejected from the next tournament</a:t>
          </a:r>
        </a:p>
      </dgm:t>
    </dgm:pt>
    <dgm:pt modelId="{E28EBBF5-8000-4C81-BF3F-06083A431E62}" type="parTrans" cxnId="{C386FA1F-C08D-4B75-B81A-869A37FE31DE}">
      <dgm:prSet/>
      <dgm:spPr/>
      <dgm:t>
        <a:bodyPr/>
        <a:lstStyle/>
        <a:p>
          <a:endParaRPr lang="en-US"/>
        </a:p>
      </dgm:t>
    </dgm:pt>
    <dgm:pt modelId="{AD5FB8B6-190F-469A-B2E8-EDC678C061D6}" type="sibTrans" cxnId="{C386FA1F-C08D-4B75-B81A-869A37FE31DE}">
      <dgm:prSet/>
      <dgm:spPr/>
      <dgm:t>
        <a:bodyPr/>
        <a:lstStyle/>
        <a:p>
          <a:endParaRPr lang="en-US"/>
        </a:p>
      </dgm:t>
    </dgm:pt>
    <dgm:pt modelId="{66DED1F0-9916-4554-8D66-E59AD5B9F095}">
      <dgm:prSet/>
      <dgm:spPr/>
      <dgm:t>
        <a:bodyPr/>
        <a:lstStyle/>
        <a:p>
          <a:r>
            <a:rPr lang="en-US" dirty="0"/>
            <a:t>For Spectators (judges/chaperones): </a:t>
          </a:r>
        </a:p>
      </dgm:t>
    </dgm:pt>
    <dgm:pt modelId="{DB6F857A-5D92-466A-B2D5-0F5C5A841691}" type="parTrans" cxnId="{6821C889-9A6B-45F2-BCA9-F04EB28544D0}">
      <dgm:prSet/>
      <dgm:spPr/>
      <dgm:t>
        <a:bodyPr/>
        <a:lstStyle/>
        <a:p>
          <a:endParaRPr lang="en-US"/>
        </a:p>
      </dgm:t>
    </dgm:pt>
    <dgm:pt modelId="{942BA806-E428-4437-BC07-119016462D16}" type="sibTrans" cxnId="{6821C889-9A6B-45F2-BCA9-F04EB28544D0}">
      <dgm:prSet/>
      <dgm:spPr/>
      <dgm:t>
        <a:bodyPr/>
        <a:lstStyle/>
        <a:p>
          <a:endParaRPr lang="en-US"/>
        </a:p>
      </dgm:t>
    </dgm:pt>
    <dgm:pt modelId="{CF00B0A6-998D-4AD9-BC43-E55692F7C044}">
      <dgm:prSet/>
      <dgm:spPr/>
      <dgm:t>
        <a:bodyPr/>
        <a:lstStyle/>
        <a:p>
          <a:r>
            <a:rPr lang="en-US" dirty="0"/>
            <a:t>School may be placed on probation, may be fined up to $500, may be prohibited from competition up to one calendar year</a:t>
          </a:r>
        </a:p>
      </dgm:t>
    </dgm:pt>
    <dgm:pt modelId="{BE7D12DD-CD0B-49CF-BA4B-8C94C4449702}" type="parTrans" cxnId="{11455DE0-784A-4829-8F3F-F47D8A3160AC}">
      <dgm:prSet/>
      <dgm:spPr/>
      <dgm:t>
        <a:bodyPr/>
        <a:lstStyle/>
        <a:p>
          <a:endParaRPr lang="en-US"/>
        </a:p>
      </dgm:t>
    </dgm:pt>
    <dgm:pt modelId="{0AC7FC81-B40D-45F3-971E-1C638BF3F25A}" type="sibTrans" cxnId="{11455DE0-784A-4829-8F3F-F47D8A3160AC}">
      <dgm:prSet/>
      <dgm:spPr/>
      <dgm:t>
        <a:bodyPr/>
        <a:lstStyle/>
        <a:p>
          <a:endParaRPr lang="en-US"/>
        </a:p>
      </dgm:t>
    </dgm:pt>
    <dgm:pt modelId="{9715F5E6-891A-4E44-B37F-8B0965A49706}" type="pres">
      <dgm:prSet presAssocID="{7A6657A1-62EC-4F9D-ADEF-45E43EF5E84B}" presName="Name0" presStyleCnt="0">
        <dgm:presLayoutVars>
          <dgm:dir/>
          <dgm:animLvl val="lvl"/>
          <dgm:resizeHandles val="exact"/>
        </dgm:presLayoutVars>
      </dgm:prSet>
      <dgm:spPr/>
    </dgm:pt>
    <dgm:pt modelId="{8BBD354E-5986-A240-8D49-5404CDF414F5}" type="pres">
      <dgm:prSet presAssocID="{1CD43A63-A42E-43CC-9244-4C2CC2DF8879}" presName="composite" presStyleCnt="0"/>
      <dgm:spPr/>
    </dgm:pt>
    <dgm:pt modelId="{FEEE29A0-5903-2E4E-843B-0932E1BF79B6}" type="pres">
      <dgm:prSet presAssocID="{1CD43A63-A42E-43CC-9244-4C2CC2DF8879}" presName="parTx" presStyleLbl="alignNode1" presStyleIdx="0" presStyleCnt="3">
        <dgm:presLayoutVars>
          <dgm:chMax val="0"/>
          <dgm:chPref val="0"/>
          <dgm:bulletEnabled val="1"/>
        </dgm:presLayoutVars>
      </dgm:prSet>
      <dgm:spPr/>
    </dgm:pt>
    <dgm:pt modelId="{34E592CC-321A-C949-BAB5-83390CC29E0C}" type="pres">
      <dgm:prSet presAssocID="{1CD43A63-A42E-43CC-9244-4C2CC2DF8879}" presName="desTx" presStyleLbl="alignAccFollowNode1" presStyleIdx="0" presStyleCnt="3">
        <dgm:presLayoutVars>
          <dgm:bulletEnabled val="1"/>
        </dgm:presLayoutVars>
      </dgm:prSet>
      <dgm:spPr/>
    </dgm:pt>
    <dgm:pt modelId="{DBC2ABF1-2C43-754F-8466-C5D93E7A7A95}" type="pres">
      <dgm:prSet presAssocID="{A9430F79-46BE-4303-9DAF-CD9549434F0F}" presName="space" presStyleCnt="0"/>
      <dgm:spPr/>
    </dgm:pt>
    <dgm:pt modelId="{D549579E-0FB7-844B-891E-41A84DDEBDA2}" type="pres">
      <dgm:prSet presAssocID="{29E5B606-0864-4B53-A89D-9794D162ECD8}" presName="composite" presStyleCnt="0"/>
      <dgm:spPr/>
    </dgm:pt>
    <dgm:pt modelId="{C345028B-BBDA-9044-96F8-09A36A89551A}" type="pres">
      <dgm:prSet presAssocID="{29E5B606-0864-4B53-A89D-9794D162ECD8}" presName="parTx" presStyleLbl="alignNode1" presStyleIdx="1" presStyleCnt="3">
        <dgm:presLayoutVars>
          <dgm:chMax val="0"/>
          <dgm:chPref val="0"/>
          <dgm:bulletEnabled val="1"/>
        </dgm:presLayoutVars>
      </dgm:prSet>
      <dgm:spPr/>
    </dgm:pt>
    <dgm:pt modelId="{A6451E78-51EA-CC45-9B3D-21049386F5F4}" type="pres">
      <dgm:prSet presAssocID="{29E5B606-0864-4B53-A89D-9794D162ECD8}" presName="desTx" presStyleLbl="alignAccFollowNode1" presStyleIdx="1" presStyleCnt="3">
        <dgm:presLayoutVars>
          <dgm:bulletEnabled val="1"/>
        </dgm:presLayoutVars>
      </dgm:prSet>
      <dgm:spPr/>
    </dgm:pt>
    <dgm:pt modelId="{A72CFDBE-5CC3-E340-A2C6-51A2E9774D5C}" type="pres">
      <dgm:prSet presAssocID="{DAB06127-6ECC-44A1-98AA-0ADCB1FF8898}" presName="space" presStyleCnt="0"/>
      <dgm:spPr/>
    </dgm:pt>
    <dgm:pt modelId="{B36A881A-5CA2-2C42-90BE-C0B44482B268}" type="pres">
      <dgm:prSet presAssocID="{66DED1F0-9916-4554-8D66-E59AD5B9F095}" presName="composite" presStyleCnt="0"/>
      <dgm:spPr/>
    </dgm:pt>
    <dgm:pt modelId="{5843194F-C54F-8244-8F45-B54F8BA5391C}" type="pres">
      <dgm:prSet presAssocID="{66DED1F0-9916-4554-8D66-E59AD5B9F095}" presName="parTx" presStyleLbl="alignNode1" presStyleIdx="2" presStyleCnt="3">
        <dgm:presLayoutVars>
          <dgm:chMax val="0"/>
          <dgm:chPref val="0"/>
          <dgm:bulletEnabled val="1"/>
        </dgm:presLayoutVars>
      </dgm:prSet>
      <dgm:spPr/>
    </dgm:pt>
    <dgm:pt modelId="{5057826A-C69D-B044-AC02-B1228CD12475}" type="pres">
      <dgm:prSet presAssocID="{66DED1F0-9916-4554-8D66-E59AD5B9F095}" presName="desTx" presStyleLbl="alignAccFollowNode1" presStyleIdx="2" presStyleCnt="3">
        <dgm:presLayoutVars>
          <dgm:bulletEnabled val="1"/>
        </dgm:presLayoutVars>
      </dgm:prSet>
      <dgm:spPr/>
    </dgm:pt>
  </dgm:ptLst>
  <dgm:cxnLst>
    <dgm:cxn modelId="{9AFBDC07-1702-AF45-86B7-BB0E28059A77}" type="presOf" srcId="{7A6657A1-62EC-4F9D-ADEF-45E43EF5E84B}" destId="{9715F5E6-891A-4E44-B37F-8B0965A49706}" srcOrd="0" destOrd="0" presId="urn:microsoft.com/office/officeart/2005/8/layout/hList1"/>
    <dgm:cxn modelId="{7E418908-1D9F-4F25-A4A3-C76F2E6093A0}" srcId="{1CD43A63-A42E-43CC-9244-4C2CC2DF8879}" destId="{7E90D67E-251F-4DF8-A09D-5E071B144DFC}" srcOrd="1" destOrd="0" parTransId="{3B5745DD-516A-4EFD-8A3B-6E5FEFD33DA9}" sibTransId="{7BA22151-D4E7-4FA2-ABCF-560CF7FC35D1}"/>
    <dgm:cxn modelId="{DB916C12-7A70-4D13-9454-5BA58B95314B}" srcId="{1CD43A63-A42E-43CC-9244-4C2CC2DF8879}" destId="{21F55B03-5D2B-4251-887D-4CB84A593258}" srcOrd="0" destOrd="0" parTransId="{66F5FA41-2E93-44E7-A827-D00957D9BCC6}" sibTransId="{A87EF858-F553-4409-B1B2-31CC4295E083}"/>
    <dgm:cxn modelId="{960D1D1D-B1CB-AD4F-AE90-DA47AFE9D5F4}" type="presOf" srcId="{29E5B606-0864-4B53-A89D-9794D162ECD8}" destId="{C345028B-BBDA-9044-96F8-09A36A89551A}" srcOrd="0" destOrd="0" presId="urn:microsoft.com/office/officeart/2005/8/layout/hList1"/>
    <dgm:cxn modelId="{C386FA1F-C08D-4B75-B81A-869A37FE31DE}" srcId="{29E5B606-0864-4B53-A89D-9794D162ECD8}" destId="{208D1518-26BA-4814-9DAE-3D605F0AF767}" srcOrd="0" destOrd="0" parTransId="{E28EBBF5-8000-4C81-BF3F-06083A431E62}" sibTransId="{AD5FB8B6-190F-469A-B2E8-EDC678C061D6}"/>
    <dgm:cxn modelId="{C95D8052-51AF-4FA6-A96A-165B82014303}" srcId="{7A6657A1-62EC-4F9D-ADEF-45E43EF5E84B}" destId="{1CD43A63-A42E-43CC-9244-4C2CC2DF8879}" srcOrd="0" destOrd="0" parTransId="{AB36385A-6190-4601-83B9-4EAC92F43910}" sibTransId="{A9430F79-46BE-4303-9DAF-CD9549434F0F}"/>
    <dgm:cxn modelId="{4D7A3A54-A57E-1A4E-B64E-59BAA1CCCB90}" type="presOf" srcId="{CF00B0A6-998D-4AD9-BC43-E55692F7C044}" destId="{5057826A-C69D-B044-AC02-B1228CD12475}" srcOrd="0" destOrd="0" presId="urn:microsoft.com/office/officeart/2005/8/layout/hList1"/>
    <dgm:cxn modelId="{B5F6316E-DEE7-754A-AE30-4D896126EBB9}" type="presOf" srcId="{208D1518-26BA-4814-9DAE-3D605F0AF767}" destId="{A6451E78-51EA-CC45-9B3D-21049386F5F4}" srcOrd="0" destOrd="0" presId="urn:microsoft.com/office/officeart/2005/8/layout/hList1"/>
    <dgm:cxn modelId="{6821C889-9A6B-45F2-BCA9-F04EB28544D0}" srcId="{7A6657A1-62EC-4F9D-ADEF-45E43EF5E84B}" destId="{66DED1F0-9916-4554-8D66-E59AD5B9F095}" srcOrd="2" destOrd="0" parTransId="{DB6F857A-5D92-466A-B2D5-0F5C5A841691}" sibTransId="{942BA806-E428-4437-BC07-119016462D16}"/>
    <dgm:cxn modelId="{7E7393D9-1866-4A47-A9A6-B067610B7728}" type="presOf" srcId="{7E90D67E-251F-4DF8-A09D-5E071B144DFC}" destId="{34E592CC-321A-C949-BAB5-83390CC29E0C}" srcOrd="0" destOrd="1" presId="urn:microsoft.com/office/officeart/2005/8/layout/hList1"/>
    <dgm:cxn modelId="{01A744DB-F927-CB4E-ABBF-41C46088D777}" type="presOf" srcId="{1CD43A63-A42E-43CC-9244-4C2CC2DF8879}" destId="{FEEE29A0-5903-2E4E-843B-0932E1BF79B6}" srcOrd="0" destOrd="0" presId="urn:microsoft.com/office/officeart/2005/8/layout/hList1"/>
    <dgm:cxn modelId="{11455DE0-784A-4829-8F3F-F47D8A3160AC}" srcId="{66DED1F0-9916-4554-8D66-E59AD5B9F095}" destId="{CF00B0A6-998D-4AD9-BC43-E55692F7C044}" srcOrd="0" destOrd="0" parTransId="{BE7D12DD-CD0B-49CF-BA4B-8C94C4449702}" sibTransId="{0AC7FC81-B40D-45F3-971E-1C638BF3F25A}"/>
    <dgm:cxn modelId="{787433E5-77F6-034E-BEF1-01ADF78A5BDE}" type="presOf" srcId="{21F55B03-5D2B-4251-887D-4CB84A593258}" destId="{34E592CC-321A-C949-BAB5-83390CC29E0C}" srcOrd="0" destOrd="0" presId="urn:microsoft.com/office/officeart/2005/8/layout/hList1"/>
    <dgm:cxn modelId="{177119F3-CFB7-42C0-ACCC-5BA478C18B32}" srcId="{7A6657A1-62EC-4F9D-ADEF-45E43EF5E84B}" destId="{29E5B606-0864-4B53-A89D-9794D162ECD8}" srcOrd="1" destOrd="0" parTransId="{44ABD1DF-A63F-49E9-8802-8FB2748F7959}" sibTransId="{DAB06127-6ECC-44A1-98AA-0ADCB1FF8898}"/>
    <dgm:cxn modelId="{A6191FF5-60BC-7D4B-AE0C-07BC07A44F6C}" type="presOf" srcId="{66DED1F0-9916-4554-8D66-E59AD5B9F095}" destId="{5843194F-C54F-8244-8F45-B54F8BA5391C}" srcOrd="0" destOrd="0" presId="urn:microsoft.com/office/officeart/2005/8/layout/hList1"/>
    <dgm:cxn modelId="{545AE6AC-FC0F-1A48-B92C-560D19FA830C}" type="presParOf" srcId="{9715F5E6-891A-4E44-B37F-8B0965A49706}" destId="{8BBD354E-5986-A240-8D49-5404CDF414F5}" srcOrd="0" destOrd="0" presId="urn:microsoft.com/office/officeart/2005/8/layout/hList1"/>
    <dgm:cxn modelId="{3130F9BD-B59B-2D4F-A4BA-C1888F6F7ABF}" type="presParOf" srcId="{8BBD354E-5986-A240-8D49-5404CDF414F5}" destId="{FEEE29A0-5903-2E4E-843B-0932E1BF79B6}" srcOrd="0" destOrd="0" presId="urn:microsoft.com/office/officeart/2005/8/layout/hList1"/>
    <dgm:cxn modelId="{D78377DA-F6AD-AA43-8FAC-6EAEE1C786B9}" type="presParOf" srcId="{8BBD354E-5986-A240-8D49-5404CDF414F5}" destId="{34E592CC-321A-C949-BAB5-83390CC29E0C}" srcOrd="1" destOrd="0" presId="urn:microsoft.com/office/officeart/2005/8/layout/hList1"/>
    <dgm:cxn modelId="{FDB983E5-2F67-1B44-BA0A-EF1CF97111C2}" type="presParOf" srcId="{9715F5E6-891A-4E44-B37F-8B0965A49706}" destId="{DBC2ABF1-2C43-754F-8466-C5D93E7A7A95}" srcOrd="1" destOrd="0" presId="urn:microsoft.com/office/officeart/2005/8/layout/hList1"/>
    <dgm:cxn modelId="{C2E474C9-FCC6-9246-A30A-7FEAC9E18154}" type="presParOf" srcId="{9715F5E6-891A-4E44-B37F-8B0965A49706}" destId="{D549579E-0FB7-844B-891E-41A84DDEBDA2}" srcOrd="2" destOrd="0" presId="urn:microsoft.com/office/officeart/2005/8/layout/hList1"/>
    <dgm:cxn modelId="{B1A23FDA-EE0D-7141-9A99-5A5E9AC2D0A1}" type="presParOf" srcId="{D549579E-0FB7-844B-891E-41A84DDEBDA2}" destId="{C345028B-BBDA-9044-96F8-09A36A89551A}" srcOrd="0" destOrd="0" presId="urn:microsoft.com/office/officeart/2005/8/layout/hList1"/>
    <dgm:cxn modelId="{FD6B6939-7A9B-5B46-AC25-77B57EE7B083}" type="presParOf" srcId="{D549579E-0FB7-844B-891E-41A84DDEBDA2}" destId="{A6451E78-51EA-CC45-9B3D-21049386F5F4}" srcOrd="1" destOrd="0" presId="urn:microsoft.com/office/officeart/2005/8/layout/hList1"/>
    <dgm:cxn modelId="{BBD1101A-074E-884F-9569-BB5F86F7C84A}" type="presParOf" srcId="{9715F5E6-891A-4E44-B37F-8B0965A49706}" destId="{A72CFDBE-5CC3-E340-A2C6-51A2E9774D5C}" srcOrd="3" destOrd="0" presId="urn:microsoft.com/office/officeart/2005/8/layout/hList1"/>
    <dgm:cxn modelId="{B945D54E-4255-8B44-83AB-AF77C4F57D64}" type="presParOf" srcId="{9715F5E6-891A-4E44-B37F-8B0965A49706}" destId="{B36A881A-5CA2-2C42-90BE-C0B44482B268}" srcOrd="4" destOrd="0" presId="urn:microsoft.com/office/officeart/2005/8/layout/hList1"/>
    <dgm:cxn modelId="{0CDFDEC9-9BC7-874D-AE7A-2433AFBC8A52}" type="presParOf" srcId="{B36A881A-5CA2-2C42-90BE-C0B44482B268}" destId="{5843194F-C54F-8244-8F45-B54F8BA5391C}" srcOrd="0" destOrd="0" presId="urn:microsoft.com/office/officeart/2005/8/layout/hList1"/>
    <dgm:cxn modelId="{A9B08ED5-4C4F-9548-ABF9-33FE70C50EA8}" type="presParOf" srcId="{B36A881A-5CA2-2C42-90BE-C0B44482B268}" destId="{5057826A-C69D-B044-AC02-B1228CD1247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4D4499-E471-407B-B056-6246E255BE6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62288D9-0EA5-4BBF-AF0F-9D0A06CBB547}">
      <dgm:prSet/>
      <dgm:spPr/>
      <dgm:t>
        <a:bodyPr/>
        <a:lstStyle/>
        <a:p>
          <a:r>
            <a:rPr lang="en-US" dirty="0"/>
            <a:t>Well, in the aftermath of online tournaments, some social skills and basic etiquette was lost at tournaments</a:t>
          </a:r>
        </a:p>
      </dgm:t>
    </dgm:pt>
    <dgm:pt modelId="{64958765-B67C-4B92-B1DE-B8AA83DAFE6D}" type="parTrans" cxnId="{B785D963-AA69-4458-A1FA-422CC05D52C3}">
      <dgm:prSet/>
      <dgm:spPr/>
      <dgm:t>
        <a:bodyPr/>
        <a:lstStyle/>
        <a:p>
          <a:endParaRPr lang="en-US"/>
        </a:p>
      </dgm:t>
    </dgm:pt>
    <dgm:pt modelId="{BBFC9D1C-ED1D-49F2-99EE-92FD7124C9B9}" type="sibTrans" cxnId="{B785D963-AA69-4458-A1FA-422CC05D52C3}">
      <dgm:prSet/>
      <dgm:spPr/>
      <dgm:t>
        <a:bodyPr/>
        <a:lstStyle/>
        <a:p>
          <a:endParaRPr lang="en-US"/>
        </a:p>
      </dgm:t>
    </dgm:pt>
    <dgm:pt modelId="{5D25653B-EEB2-4D52-ACA7-C7E55383BD29}">
      <dgm:prSet/>
      <dgm:spPr/>
      <dgm:t>
        <a:bodyPr/>
        <a:lstStyle/>
        <a:p>
          <a:r>
            <a:rPr lang="en-US" dirty="0"/>
            <a:t>Last year was the ‘grace period,’ so to speak…but the grace period is now over</a:t>
          </a:r>
        </a:p>
      </dgm:t>
    </dgm:pt>
    <dgm:pt modelId="{6F07E9C9-E3B9-4847-B919-43057DF76746}" type="parTrans" cxnId="{E37DB738-8D11-404F-81B2-27797900C526}">
      <dgm:prSet/>
      <dgm:spPr/>
      <dgm:t>
        <a:bodyPr/>
        <a:lstStyle/>
        <a:p>
          <a:endParaRPr lang="en-US"/>
        </a:p>
      </dgm:t>
    </dgm:pt>
    <dgm:pt modelId="{A569945E-2F7C-47C8-8DDA-7943232D82B5}" type="sibTrans" cxnId="{E37DB738-8D11-404F-81B2-27797900C526}">
      <dgm:prSet/>
      <dgm:spPr/>
      <dgm:t>
        <a:bodyPr/>
        <a:lstStyle/>
        <a:p>
          <a:endParaRPr lang="en-US"/>
        </a:p>
      </dgm:t>
    </dgm:pt>
    <dgm:pt modelId="{6CFFF3E0-96AF-4126-84A3-053728CAD3C6}">
      <dgm:prSet/>
      <dgm:spPr/>
      <dgm:t>
        <a:bodyPr/>
        <a:lstStyle/>
        <a:p>
          <a:r>
            <a:rPr lang="en-US" dirty="0"/>
            <a:t>We (coaches and students) need to improve our sportsmanship before the tournaments, during the tournaments, after tournaments, and in our online presence</a:t>
          </a:r>
        </a:p>
      </dgm:t>
    </dgm:pt>
    <dgm:pt modelId="{35C1348A-B71B-4024-8BE6-47F25F7BFE6F}" type="parTrans" cxnId="{2D41D9A5-C8C7-4C29-8A7E-4629EBD5E101}">
      <dgm:prSet/>
      <dgm:spPr/>
      <dgm:t>
        <a:bodyPr/>
        <a:lstStyle/>
        <a:p>
          <a:endParaRPr lang="en-US"/>
        </a:p>
      </dgm:t>
    </dgm:pt>
    <dgm:pt modelId="{09339D1E-4B9C-40EC-A623-10C1CB387C25}" type="sibTrans" cxnId="{2D41D9A5-C8C7-4C29-8A7E-4629EBD5E101}">
      <dgm:prSet/>
      <dgm:spPr/>
      <dgm:t>
        <a:bodyPr/>
        <a:lstStyle/>
        <a:p>
          <a:endParaRPr lang="en-US"/>
        </a:p>
      </dgm:t>
    </dgm:pt>
    <dgm:pt modelId="{2A68EA34-1141-48DE-A5B7-31E6ADE21535}" type="pres">
      <dgm:prSet presAssocID="{134D4499-E471-407B-B056-6246E255BE63}" presName="root" presStyleCnt="0">
        <dgm:presLayoutVars>
          <dgm:dir/>
          <dgm:resizeHandles val="exact"/>
        </dgm:presLayoutVars>
      </dgm:prSet>
      <dgm:spPr/>
    </dgm:pt>
    <dgm:pt modelId="{52ECEC84-E94D-4408-913B-04FE4598742F}" type="pres">
      <dgm:prSet presAssocID="{F62288D9-0EA5-4BBF-AF0F-9D0A06CBB547}" presName="compNode" presStyleCnt="0"/>
      <dgm:spPr/>
    </dgm:pt>
    <dgm:pt modelId="{ED015541-8A31-49FB-8F9F-72A5463DF1EB}" type="pres">
      <dgm:prSet presAssocID="{F62288D9-0EA5-4BBF-AF0F-9D0A06CBB547}" presName="bgRect" presStyleLbl="bgShp" presStyleIdx="0" presStyleCnt="3"/>
      <dgm:spPr/>
    </dgm:pt>
    <dgm:pt modelId="{40F23F1E-2AF6-489A-BFA3-4A787382E2DB}" type="pres">
      <dgm:prSet presAssocID="{F62288D9-0EA5-4BBF-AF0F-9D0A06CBB54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FA13E32C-7D43-47FD-8E97-FEEE29BD290C}" type="pres">
      <dgm:prSet presAssocID="{F62288D9-0EA5-4BBF-AF0F-9D0A06CBB547}" presName="spaceRect" presStyleCnt="0"/>
      <dgm:spPr/>
    </dgm:pt>
    <dgm:pt modelId="{BBC0DB6C-2865-4021-91F3-DBEEE9C2E0DD}" type="pres">
      <dgm:prSet presAssocID="{F62288D9-0EA5-4BBF-AF0F-9D0A06CBB547}" presName="parTx" presStyleLbl="revTx" presStyleIdx="0" presStyleCnt="3">
        <dgm:presLayoutVars>
          <dgm:chMax val="0"/>
          <dgm:chPref val="0"/>
        </dgm:presLayoutVars>
      </dgm:prSet>
      <dgm:spPr/>
    </dgm:pt>
    <dgm:pt modelId="{B59F68C4-D659-44A9-8698-1E49F17F4AFC}" type="pres">
      <dgm:prSet presAssocID="{BBFC9D1C-ED1D-49F2-99EE-92FD7124C9B9}" presName="sibTrans" presStyleCnt="0"/>
      <dgm:spPr/>
    </dgm:pt>
    <dgm:pt modelId="{D6DC6722-2EA4-4783-956B-319190AE1AED}" type="pres">
      <dgm:prSet presAssocID="{5D25653B-EEB2-4D52-ACA7-C7E55383BD29}" presName="compNode" presStyleCnt="0"/>
      <dgm:spPr/>
    </dgm:pt>
    <dgm:pt modelId="{BBCCCA61-4881-4792-A9AC-B6037D5EC00B}" type="pres">
      <dgm:prSet presAssocID="{5D25653B-EEB2-4D52-ACA7-C7E55383BD29}" presName="bgRect" presStyleLbl="bgShp" presStyleIdx="1" presStyleCnt="3"/>
      <dgm:spPr/>
    </dgm:pt>
    <dgm:pt modelId="{5424C77D-884B-403E-9CB8-CF8E98CEDB12}" type="pres">
      <dgm:prSet presAssocID="{5D25653B-EEB2-4D52-ACA7-C7E55383BD2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ells"/>
        </a:ext>
      </dgm:extLst>
    </dgm:pt>
    <dgm:pt modelId="{80FEF5ED-72F1-4D45-A8A8-70CCB0DF736E}" type="pres">
      <dgm:prSet presAssocID="{5D25653B-EEB2-4D52-ACA7-C7E55383BD29}" presName="spaceRect" presStyleCnt="0"/>
      <dgm:spPr/>
    </dgm:pt>
    <dgm:pt modelId="{A0687E3F-6C50-4AB3-889F-82C989C51E26}" type="pres">
      <dgm:prSet presAssocID="{5D25653B-EEB2-4D52-ACA7-C7E55383BD29}" presName="parTx" presStyleLbl="revTx" presStyleIdx="1" presStyleCnt="3">
        <dgm:presLayoutVars>
          <dgm:chMax val="0"/>
          <dgm:chPref val="0"/>
        </dgm:presLayoutVars>
      </dgm:prSet>
      <dgm:spPr/>
    </dgm:pt>
    <dgm:pt modelId="{D900BC55-7D82-4F79-80E6-C3A059D07767}" type="pres">
      <dgm:prSet presAssocID="{A569945E-2F7C-47C8-8DDA-7943232D82B5}" presName="sibTrans" presStyleCnt="0"/>
      <dgm:spPr/>
    </dgm:pt>
    <dgm:pt modelId="{1832A6FA-B8B9-466C-87A7-BC0375297C51}" type="pres">
      <dgm:prSet presAssocID="{6CFFF3E0-96AF-4126-84A3-053728CAD3C6}" presName="compNode" presStyleCnt="0"/>
      <dgm:spPr/>
    </dgm:pt>
    <dgm:pt modelId="{CC22809E-1CAE-4636-98DB-D731ACB8F43F}" type="pres">
      <dgm:prSet presAssocID="{6CFFF3E0-96AF-4126-84A3-053728CAD3C6}" presName="bgRect" presStyleLbl="bgShp" presStyleIdx="2" presStyleCnt="3"/>
      <dgm:spPr/>
    </dgm:pt>
    <dgm:pt modelId="{9B357422-7242-4172-B88E-570B657CCA3E}" type="pres">
      <dgm:prSet presAssocID="{6CFFF3E0-96AF-4126-84A3-053728CAD3C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port Balls"/>
        </a:ext>
      </dgm:extLst>
    </dgm:pt>
    <dgm:pt modelId="{020A677F-C7D4-4128-A658-244DE37CA9E1}" type="pres">
      <dgm:prSet presAssocID="{6CFFF3E0-96AF-4126-84A3-053728CAD3C6}" presName="spaceRect" presStyleCnt="0"/>
      <dgm:spPr/>
    </dgm:pt>
    <dgm:pt modelId="{9CDA9FF2-C1C5-4E2C-B0FC-0B5381625E8A}" type="pres">
      <dgm:prSet presAssocID="{6CFFF3E0-96AF-4126-84A3-053728CAD3C6}" presName="parTx" presStyleLbl="revTx" presStyleIdx="2" presStyleCnt="3">
        <dgm:presLayoutVars>
          <dgm:chMax val="0"/>
          <dgm:chPref val="0"/>
        </dgm:presLayoutVars>
      </dgm:prSet>
      <dgm:spPr/>
    </dgm:pt>
  </dgm:ptLst>
  <dgm:cxnLst>
    <dgm:cxn modelId="{E37DB738-8D11-404F-81B2-27797900C526}" srcId="{134D4499-E471-407B-B056-6246E255BE63}" destId="{5D25653B-EEB2-4D52-ACA7-C7E55383BD29}" srcOrd="1" destOrd="0" parTransId="{6F07E9C9-E3B9-4847-B919-43057DF76746}" sibTransId="{A569945E-2F7C-47C8-8DDA-7943232D82B5}"/>
    <dgm:cxn modelId="{4FC48A40-69C7-421C-A96F-AA984A0C36F2}" type="presOf" srcId="{6CFFF3E0-96AF-4126-84A3-053728CAD3C6}" destId="{9CDA9FF2-C1C5-4E2C-B0FC-0B5381625E8A}" srcOrd="0" destOrd="0" presId="urn:microsoft.com/office/officeart/2018/2/layout/IconVerticalSolidList"/>
    <dgm:cxn modelId="{09BCD14A-32D5-4E06-9074-5CF436BC876A}" type="presOf" srcId="{F62288D9-0EA5-4BBF-AF0F-9D0A06CBB547}" destId="{BBC0DB6C-2865-4021-91F3-DBEEE9C2E0DD}" srcOrd="0" destOrd="0" presId="urn:microsoft.com/office/officeart/2018/2/layout/IconVerticalSolidList"/>
    <dgm:cxn modelId="{892C3353-2CB4-4EA9-84E3-C042A01963ED}" type="presOf" srcId="{134D4499-E471-407B-B056-6246E255BE63}" destId="{2A68EA34-1141-48DE-A5B7-31E6ADE21535}" srcOrd="0" destOrd="0" presId="urn:microsoft.com/office/officeart/2018/2/layout/IconVerticalSolidList"/>
    <dgm:cxn modelId="{B785D963-AA69-4458-A1FA-422CC05D52C3}" srcId="{134D4499-E471-407B-B056-6246E255BE63}" destId="{F62288D9-0EA5-4BBF-AF0F-9D0A06CBB547}" srcOrd="0" destOrd="0" parTransId="{64958765-B67C-4B92-B1DE-B8AA83DAFE6D}" sibTransId="{BBFC9D1C-ED1D-49F2-99EE-92FD7124C9B9}"/>
    <dgm:cxn modelId="{2D41D9A5-C8C7-4C29-8A7E-4629EBD5E101}" srcId="{134D4499-E471-407B-B056-6246E255BE63}" destId="{6CFFF3E0-96AF-4126-84A3-053728CAD3C6}" srcOrd="2" destOrd="0" parTransId="{35C1348A-B71B-4024-8BE6-47F25F7BFE6F}" sibTransId="{09339D1E-4B9C-40EC-A623-10C1CB387C25}"/>
    <dgm:cxn modelId="{43B4E9EC-062A-40AA-A927-356E5974731D}" type="presOf" srcId="{5D25653B-EEB2-4D52-ACA7-C7E55383BD29}" destId="{A0687E3F-6C50-4AB3-889F-82C989C51E26}" srcOrd="0" destOrd="0" presId="urn:microsoft.com/office/officeart/2018/2/layout/IconVerticalSolidList"/>
    <dgm:cxn modelId="{C423FEA6-9B68-4C08-91DF-2ED798071AB6}" type="presParOf" srcId="{2A68EA34-1141-48DE-A5B7-31E6ADE21535}" destId="{52ECEC84-E94D-4408-913B-04FE4598742F}" srcOrd="0" destOrd="0" presId="urn:microsoft.com/office/officeart/2018/2/layout/IconVerticalSolidList"/>
    <dgm:cxn modelId="{9B169F47-A221-4B26-99C4-E9267B807A43}" type="presParOf" srcId="{52ECEC84-E94D-4408-913B-04FE4598742F}" destId="{ED015541-8A31-49FB-8F9F-72A5463DF1EB}" srcOrd="0" destOrd="0" presId="urn:microsoft.com/office/officeart/2018/2/layout/IconVerticalSolidList"/>
    <dgm:cxn modelId="{E02AB97F-EFDC-49BA-9AD0-556BE90ABFD1}" type="presParOf" srcId="{52ECEC84-E94D-4408-913B-04FE4598742F}" destId="{40F23F1E-2AF6-489A-BFA3-4A787382E2DB}" srcOrd="1" destOrd="0" presId="urn:microsoft.com/office/officeart/2018/2/layout/IconVerticalSolidList"/>
    <dgm:cxn modelId="{672CD31D-8D95-4595-94BC-D7657B5B9C65}" type="presParOf" srcId="{52ECEC84-E94D-4408-913B-04FE4598742F}" destId="{FA13E32C-7D43-47FD-8E97-FEEE29BD290C}" srcOrd="2" destOrd="0" presId="urn:microsoft.com/office/officeart/2018/2/layout/IconVerticalSolidList"/>
    <dgm:cxn modelId="{DD931701-42A3-4B07-B33C-AD067DEE60DA}" type="presParOf" srcId="{52ECEC84-E94D-4408-913B-04FE4598742F}" destId="{BBC0DB6C-2865-4021-91F3-DBEEE9C2E0DD}" srcOrd="3" destOrd="0" presId="urn:microsoft.com/office/officeart/2018/2/layout/IconVerticalSolidList"/>
    <dgm:cxn modelId="{F390FDDA-BCAE-4FFF-9027-339EA33FBD07}" type="presParOf" srcId="{2A68EA34-1141-48DE-A5B7-31E6ADE21535}" destId="{B59F68C4-D659-44A9-8698-1E49F17F4AFC}" srcOrd="1" destOrd="0" presId="urn:microsoft.com/office/officeart/2018/2/layout/IconVerticalSolidList"/>
    <dgm:cxn modelId="{CA0DC812-87B7-46FC-830C-490C2A9CB318}" type="presParOf" srcId="{2A68EA34-1141-48DE-A5B7-31E6ADE21535}" destId="{D6DC6722-2EA4-4783-956B-319190AE1AED}" srcOrd="2" destOrd="0" presId="urn:microsoft.com/office/officeart/2018/2/layout/IconVerticalSolidList"/>
    <dgm:cxn modelId="{4810F6E6-0EEA-4AD9-BF30-52489B9CC2F4}" type="presParOf" srcId="{D6DC6722-2EA4-4783-956B-319190AE1AED}" destId="{BBCCCA61-4881-4792-A9AC-B6037D5EC00B}" srcOrd="0" destOrd="0" presId="urn:microsoft.com/office/officeart/2018/2/layout/IconVerticalSolidList"/>
    <dgm:cxn modelId="{EB3BCC90-E5BB-4E33-BE45-74461EBE95CE}" type="presParOf" srcId="{D6DC6722-2EA4-4783-956B-319190AE1AED}" destId="{5424C77D-884B-403E-9CB8-CF8E98CEDB12}" srcOrd="1" destOrd="0" presId="urn:microsoft.com/office/officeart/2018/2/layout/IconVerticalSolidList"/>
    <dgm:cxn modelId="{0ED877A8-3434-4DE1-8913-95C27A44D363}" type="presParOf" srcId="{D6DC6722-2EA4-4783-956B-319190AE1AED}" destId="{80FEF5ED-72F1-4D45-A8A8-70CCB0DF736E}" srcOrd="2" destOrd="0" presId="urn:microsoft.com/office/officeart/2018/2/layout/IconVerticalSolidList"/>
    <dgm:cxn modelId="{B0658F54-2318-4338-A1E1-F7021BA5EF76}" type="presParOf" srcId="{D6DC6722-2EA4-4783-956B-319190AE1AED}" destId="{A0687E3F-6C50-4AB3-889F-82C989C51E26}" srcOrd="3" destOrd="0" presId="urn:microsoft.com/office/officeart/2018/2/layout/IconVerticalSolidList"/>
    <dgm:cxn modelId="{0564E694-9AA3-4291-9EF7-7A34B5D1A82B}" type="presParOf" srcId="{2A68EA34-1141-48DE-A5B7-31E6ADE21535}" destId="{D900BC55-7D82-4F79-80E6-C3A059D07767}" srcOrd="3" destOrd="0" presId="urn:microsoft.com/office/officeart/2018/2/layout/IconVerticalSolidList"/>
    <dgm:cxn modelId="{BBFF2E65-9A3D-4959-AC6B-24CC8893402C}" type="presParOf" srcId="{2A68EA34-1141-48DE-A5B7-31E6ADE21535}" destId="{1832A6FA-B8B9-466C-87A7-BC0375297C51}" srcOrd="4" destOrd="0" presId="urn:microsoft.com/office/officeart/2018/2/layout/IconVerticalSolidList"/>
    <dgm:cxn modelId="{864E6607-161B-4517-A54B-84DCE3CACE39}" type="presParOf" srcId="{1832A6FA-B8B9-466C-87A7-BC0375297C51}" destId="{CC22809E-1CAE-4636-98DB-D731ACB8F43F}" srcOrd="0" destOrd="0" presId="urn:microsoft.com/office/officeart/2018/2/layout/IconVerticalSolidList"/>
    <dgm:cxn modelId="{362791DE-AD7C-4895-A480-43325FCAFBAB}" type="presParOf" srcId="{1832A6FA-B8B9-466C-87A7-BC0375297C51}" destId="{9B357422-7242-4172-B88E-570B657CCA3E}" srcOrd="1" destOrd="0" presId="urn:microsoft.com/office/officeart/2018/2/layout/IconVerticalSolidList"/>
    <dgm:cxn modelId="{463A7377-1468-4461-B393-5CFD6C1CCB61}" type="presParOf" srcId="{1832A6FA-B8B9-466C-87A7-BC0375297C51}" destId="{020A677F-C7D4-4128-A658-244DE37CA9E1}" srcOrd="2" destOrd="0" presId="urn:microsoft.com/office/officeart/2018/2/layout/IconVerticalSolidList"/>
    <dgm:cxn modelId="{48677622-D5B8-4F04-8AFE-22D1DE2C2D4B}" type="presParOf" srcId="{1832A6FA-B8B9-466C-87A7-BC0375297C51}" destId="{9CDA9FF2-C1C5-4E2C-B0FC-0B5381625E8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2C5232E-48AD-4E16-A462-E4E4BB6ACDFD}" type="doc">
      <dgm:prSet loTypeId="urn:microsoft.com/office/officeart/2016/7/layout/VerticalSolidActionList" loCatId="List" qsTypeId="urn:microsoft.com/office/officeart/2005/8/quickstyle/simple1" qsCatId="simple" csTypeId="urn:microsoft.com/office/officeart/2005/8/colors/colorful2" csCatId="colorful" phldr="1"/>
      <dgm:spPr/>
      <dgm:t>
        <a:bodyPr/>
        <a:lstStyle/>
        <a:p>
          <a:endParaRPr lang="en-US"/>
        </a:p>
      </dgm:t>
    </dgm:pt>
    <dgm:pt modelId="{C5D9F60B-B216-46D9-8571-0C08CC82638F}">
      <dgm:prSet/>
      <dgm:spPr/>
      <dgm:t>
        <a:bodyPr/>
        <a:lstStyle/>
        <a:p>
          <a:r>
            <a:rPr lang="en-US" dirty="0"/>
            <a:t>Explain</a:t>
          </a:r>
        </a:p>
      </dgm:t>
    </dgm:pt>
    <dgm:pt modelId="{B682AFF5-37A3-4DF0-B631-2A097E13A52D}" type="parTrans" cxnId="{C4CAD249-5BA4-4DFA-A1A1-EA2DD6C7DD1E}">
      <dgm:prSet/>
      <dgm:spPr/>
      <dgm:t>
        <a:bodyPr/>
        <a:lstStyle/>
        <a:p>
          <a:endParaRPr lang="en-US"/>
        </a:p>
      </dgm:t>
    </dgm:pt>
    <dgm:pt modelId="{47AEC9C0-B9CC-4427-8491-6FD20B0122A8}" type="sibTrans" cxnId="{C4CAD249-5BA4-4DFA-A1A1-EA2DD6C7DD1E}">
      <dgm:prSet/>
      <dgm:spPr/>
      <dgm:t>
        <a:bodyPr/>
        <a:lstStyle/>
        <a:p>
          <a:endParaRPr lang="en-US"/>
        </a:p>
      </dgm:t>
    </dgm:pt>
    <dgm:pt modelId="{5D017B46-A8A9-4FD8-847D-BE9CFEFA4100}">
      <dgm:prSet/>
      <dgm:spPr/>
      <dgm:t>
        <a:bodyPr/>
        <a:lstStyle/>
        <a:p>
          <a:r>
            <a:rPr lang="en-US" dirty="0"/>
            <a:t>Explain to our students (and fellow adults) the expected behavior at tournaments- and your consequences if that behavior is not followed</a:t>
          </a:r>
        </a:p>
      </dgm:t>
    </dgm:pt>
    <dgm:pt modelId="{D164F624-375B-4967-8606-82AA15DD2899}" type="parTrans" cxnId="{BD354129-CEFE-4023-9FBE-16F9A3D0BAC5}">
      <dgm:prSet/>
      <dgm:spPr/>
      <dgm:t>
        <a:bodyPr/>
        <a:lstStyle/>
        <a:p>
          <a:endParaRPr lang="en-US"/>
        </a:p>
      </dgm:t>
    </dgm:pt>
    <dgm:pt modelId="{4A3859B3-DB46-4C98-A8B2-CCF3F83413D1}" type="sibTrans" cxnId="{BD354129-CEFE-4023-9FBE-16F9A3D0BAC5}">
      <dgm:prSet/>
      <dgm:spPr/>
      <dgm:t>
        <a:bodyPr/>
        <a:lstStyle/>
        <a:p>
          <a:endParaRPr lang="en-US"/>
        </a:p>
      </dgm:t>
    </dgm:pt>
    <dgm:pt modelId="{E7B402A0-03F5-454F-B8C6-2DD6BA6DCED4}">
      <dgm:prSet/>
      <dgm:spPr/>
      <dgm:t>
        <a:bodyPr/>
        <a:lstStyle/>
        <a:p>
          <a:r>
            <a:rPr lang="en-US" dirty="0"/>
            <a:t>Have</a:t>
          </a:r>
        </a:p>
      </dgm:t>
    </dgm:pt>
    <dgm:pt modelId="{33E584DD-AD33-4E3F-B029-67EC12BBB8FB}" type="parTrans" cxnId="{55BA06C0-92D5-4C74-8719-71214E7C4C55}">
      <dgm:prSet/>
      <dgm:spPr/>
      <dgm:t>
        <a:bodyPr/>
        <a:lstStyle/>
        <a:p>
          <a:endParaRPr lang="en-US"/>
        </a:p>
      </dgm:t>
    </dgm:pt>
    <dgm:pt modelId="{C428285B-693E-45B3-8BBD-8CB65448E0C0}" type="sibTrans" cxnId="{55BA06C0-92D5-4C74-8719-71214E7C4C55}">
      <dgm:prSet/>
      <dgm:spPr/>
      <dgm:t>
        <a:bodyPr/>
        <a:lstStyle/>
        <a:p>
          <a:endParaRPr lang="en-US"/>
        </a:p>
      </dgm:t>
    </dgm:pt>
    <dgm:pt modelId="{FB5CEE8B-1FA3-4DF3-B2B6-5A047FD1BC07}">
      <dgm:prSet/>
      <dgm:spPr/>
      <dgm:t>
        <a:bodyPr/>
        <a:lstStyle/>
        <a:p>
          <a:r>
            <a:rPr lang="en-US" dirty="0"/>
            <a:t>Have clear expectations with clear consequences (Constitutions, contracts, handbooks, etc.…)</a:t>
          </a:r>
        </a:p>
      </dgm:t>
    </dgm:pt>
    <dgm:pt modelId="{5F304061-0996-4EFF-825C-69CC2D640F77}" type="parTrans" cxnId="{C53E79B1-8E9D-484C-B223-47B9CC249C9E}">
      <dgm:prSet/>
      <dgm:spPr/>
      <dgm:t>
        <a:bodyPr/>
        <a:lstStyle/>
        <a:p>
          <a:endParaRPr lang="en-US"/>
        </a:p>
      </dgm:t>
    </dgm:pt>
    <dgm:pt modelId="{873C7473-5367-4ACE-B752-49A62D4F1873}" type="sibTrans" cxnId="{C53E79B1-8E9D-484C-B223-47B9CC249C9E}">
      <dgm:prSet/>
      <dgm:spPr/>
      <dgm:t>
        <a:bodyPr/>
        <a:lstStyle/>
        <a:p>
          <a:endParaRPr lang="en-US"/>
        </a:p>
      </dgm:t>
    </dgm:pt>
    <dgm:pt modelId="{EAB7D06F-79CE-4B1A-B0E1-DBACDF28067F}">
      <dgm:prSet/>
      <dgm:spPr/>
      <dgm:t>
        <a:bodyPr/>
        <a:lstStyle/>
        <a:p>
          <a:r>
            <a:rPr lang="en-US" dirty="0"/>
            <a:t>Read</a:t>
          </a:r>
        </a:p>
      </dgm:t>
    </dgm:pt>
    <dgm:pt modelId="{6640D6E6-362A-41E3-B897-B1216D2EC991}" type="parTrans" cxnId="{47554BB9-2140-42CE-B128-D88750A2F510}">
      <dgm:prSet/>
      <dgm:spPr/>
      <dgm:t>
        <a:bodyPr/>
        <a:lstStyle/>
        <a:p>
          <a:endParaRPr lang="en-US"/>
        </a:p>
      </dgm:t>
    </dgm:pt>
    <dgm:pt modelId="{57362ED6-5BB2-44AB-92E8-217EE891858F}" type="sibTrans" cxnId="{47554BB9-2140-42CE-B128-D88750A2F510}">
      <dgm:prSet/>
      <dgm:spPr/>
      <dgm:t>
        <a:bodyPr/>
        <a:lstStyle/>
        <a:p>
          <a:endParaRPr lang="en-US"/>
        </a:p>
      </dgm:t>
    </dgm:pt>
    <dgm:pt modelId="{F0354B87-AB37-4A9B-8E3E-383F1A20581F}">
      <dgm:prSet/>
      <dgm:spPr/>
      <dgm:t>
        <a:bodyPr/>
        <a:lstStyle/>
        <a:p>
          <a:r>
            <a:rPr lang="en-US" dirty="0"/>
            <a:t>Read the MHSAA Handbook for Speech and Debate</a:t>
          </a:r>
        </a:p>
      </dgm:t>
    </dgm:pt>
    <dgm:pt modelId="{5CBAC3C7-BDD7-4CE7-8984-AA2DE4F983A1}" type="parTrans" cxnId="{526287AB-1B84-4DC4-82BF-124AFA41C72E}">
      <dgm:prSet/>
      <dgm:spPr/>
      <dgm:t>
        <a:bodyPr/>
        <a:lstStyle/>
        <a:p>
          <a:endParaRPr lang="en-US"/>
        </a:p>
      </dgm:t>
    </dgm:pt>
    <dgm:pt modelId="{C3084423-8849-404B-9E89-39A868F05A12}" type="sibTrans" cxnId="{526287AB-1B84-4DC4-82BF-124AFA41C72E}">
      <dgm:prSet/>
      <dgm:spPr/>
      <dgm:t>
        <a:bodyPr/>
        <a:lstStyle/>
        <a:p>
          <a:endParaRPr lang="en-US"/>
        </a:p>
      </dgm:t>
    </dgm:pt>
    <dgm:pt modelId="{A04B0553-110F-D145-A1AA-26D019140ED2}" type="pres">
      <dgm:prSet presAssocID="{02C5232E-48AD-4E16-A462-E4E4BB6ACDFD}" presName="Name0" presStyleCnt="0">
        <dgm:presLayoutVars>
          <dgm:dir/>
          <dgm:animLvl val="lvl"/>
          <dgm:resizeHandles val="exact"/>
        </dgm:presLayoutVars>
      </dgm:prSet>
      <dgm:spPr/>
    </dgm:pt>
    <dgm:pt modelId="{4E1B6F6E-46F9-E24B-AFAF-38672DE557FF}" type="pres">
      <dgm:prSet presAssocID="{C5D9F60B-B216-46D9-8571-0C08CC82638F}" presName="linNode" presStyleCnt="0"/>
      <dgm:spPr/>
    </dgm:pt>
    <dgm:pt modelId="{C58BC186-F577-774F-B1D9-728014735701}" type="pres">
      <dgm:prSet presAssocID="{C5D9F60B-B216-46D9-8571-0C08CC82638F}" presName="parentText" presStyleLbl="alignNode1" presStyleIdx="0" presStyleCnt="3">
        <dgm:presLayoutVars>
          <dgm:chMax val="1"/>
          <dgm:bulletEnabled/>
        </dgm:presLayoutVars>
      </dgm:prSet>
      <dgm:spPr/>
    </dgm:pt>
    <dgm:pt modelId="{4B5D0F06-7BDC-D549-BAB9-17F4E00FFA21}" type="pres">
      <dgm:prSet presAssocID="{C5D9F60B-B216-46D9-8571-0C08CC82638F}" presName="descendantText" presStyleLbl="alignAccFollowNode1" presStyleIdx="0" presStyleCnt="3">
        <dgm:presLayoutVars>
          <dgm:bulletEnabled/>
        </dgm:presLayoutVars>
      </dgm:prSet>
      <dgm:spPr/>
    </dgm:pt>
    <dgm:pt modelId="{7A851C3A-0BF5-F441-AF6D-4F9AC2948A19}" type="pres">
      <dgm:prSet presAssocID="{47AEC9C0-B9CC-4427-8491-6FD20B0122A8}" presName="sp" presStyleCnt="0"/>
      <dgm:spPr/>
    </dgm:pt>
    <dgm:pt modelId="{CBAC6B5E-33AC-B248-B585-6E02B015239A}" type="pres">
      <dgm:prSet presAssocID="{E7B402A0-03F5-454F-B8C6-2DD6BA6DCED4}" presName="linNode" presStyleCnt="0"/>
      <dgm:spPr/>
    </dgm:pt>
    <dgm:pt modelId="{D6E1C1F3-18D7-0348-B112-71AE85698484}" type="pres">
      <dgm:prSet presAssocID="{E7B402A0-03F5-454F-B8C6-2DD6BA6DCED4}" presName="parentText" presStyleLbl="alignNode1" presStyleIdx="1" presStyleCnt="3">
        <dgm:presLayoutVars>
          <dgm:chMax val="1"/>
          <dgm:bulletEnabled/>
        </dgm:presLayoutVars>
      </dgm:prSet>
      <dgm:spPr/>
    </dgm:pt>
    <dgm:pt modelId="{BE1DD2BE-0C04-B640-8A1C-38C9F32B0800}" type="pres">
      <dgm:prSet presAssocID="{E7B402A0-03F5-454F-B8C6-2DD6BA6DCED4}" presName="descendantText" presStyleLbl="alignAccFollowNode1" presStyleIdx="1" presStyleCnt="3">
        <dgm:presLayoutVars>
          <dgm:bulletEnabled/>
        </dgm:presLayoutVars>
      </dgm:prSet>
      <dgm:spPr/>
    </dgm:pt>
    <dgm:pt modelId="{C7E3CDD8-C7B1-D941-880E-DEBD7E5ADDE3}" type="pres">
      <dgm:prSet presAssocID="{C428285B-693E-45B3-8BBD-8CB65448E0C0}" presName="sp" presStyleCnt="0"/>
      <dgm:spPr/>
    </dgm:pt>
    <dgm:pt modelId="{E6E89827-FE69-C34E-B8D0-AF332AD230B9}" type="pres">
      <dgm:prSet presAssocID="{EAB7D06F-79CE-4B1A-B0E1-DBACDF28067F}" presName="linNode" presStyleCnt="0"/>
      <dgm:spPr/>
    </dgm:pt>
    <dgm:pt modelId="{CC87C47A-82BE-6F45-B10C-CE929A972949}" type="pres">
      <dgm:prSet presAssocID="{EAB7D06F-79CE-4B1A-B0E1-DBACDF28067F}" presName="parentText" presStyleLbl="alignNode1" presStyleIdx="2" presStyleCnt="3">
        <dgm:presLayoutVars>
          <dgm:chMax val="1"/>
          <dgm:bulletEnabled/>
        </dgm:presLayoutVars>
      </dgm:prSet>
      <dgm:spPr/>
    </dgm:pt>
    <dgm:pt modelId="{542E1052-E6C7-444F-B80E-F42B2858C841}" type="pres">
      <dgm:prSet presAssocID="{EAB7D06F-79CE-4B1A-B0E1-DBACDF28067F}" presName="descendantText" presStyleLbl="alignAccFollowNode1" presStyleIdx="2" presStyleCnt="3">
        <dgm:presLayoutVars>
          <dgm:bulletEnabled/>
        </dgm:presLayoutVars>
      </dgm:prSet>
      <dgm:spPr/>
    </dgm:pt>
  </dgm:ptLst>
  <dgm:cxnLst>
    <dgm:cxn modelId="{BD354129-CEFE-4023-9FBE-16F9A3D0BAC5}" srcId="{C5D9F60B-B216-46D9-8571-0C08CC82638F}" destId="{5D017B46-A8A9-4FD8-847D-BE9CFEFA4100}" srcOrd="0" destOrd="0" parTransId="{D164F624-375B-4967-8606-82AA15DD2899}" sibTransId="{4A3859B3-DB46-4C98-A8B2-CCF3F83413D1}"/>
    <dgm:cxn modelId="{AA6C6F48-1F7D-9F4C-AC07-CF7664C740F2}" type="presOf" srcId="{E7B402A0-03F5-454F-B8C6-2DD6BA6DCED4}" destId="{D6E1C1F3-18D7-0348-B112-71AE85698484}" srcOrd="0" destOrd="0" presId="urn:microsoft.com/office/officeart/2016/7/layout/VerticalSolidActionList"/>
    <dgm:cxn modelId="{C4CAD249-5BA4-4DFA-A1A1-EA2DD6C7DD1E}" srcId="{02C5232E-48AD-4E16-A462-E4E4BB6ACDFD}" destId="{C5D9F60B-B216-46D9-8571-0C08CC82638F}" srcOrd="0" destOrd="0" parTransId="{B682AFF5-37A3-4DF0-B631-2A097E13A52D}" sibTransId="{47AEC9C0-B9CC-4427-8491-6FD20B0122A8}"/>
    <dgm:cxn modelId="{E60F8E9A-3B7E-3742-A6C5-66DDEFB1A7B3}" type="presOf" srcId="{FB5CEE8B-1FA3-4DF3-B2B6-5A047FD1BC07}" destId="{BE1DD2BE-0C04-B640-8A1C-38C9F32B0800}" srcOrd="0" destOrd="0" presId="urn:microsoft.com/office/officeart/2016/7/layout/VerticalSolidActionList"/>
    <dgm:cxn modelId="{8A8D6AA3-56A7-774E-A8C6-C54B80849C59}" type="presOf" srcId="{C5D9F60B-B216-46D9-8571-0C08CC82638F}" destId="{C58BC186-F577-774F-B1D9-728014735701}" srcOrd="0" destOrd="0" presId="urn:microsoft.com/office/officeart/2016/7/layout/VerticalSolidActionList"/>
    <dgm:cxn modelId="{526287AB-1B84-4DC4-82BF-124AFA41C72E}" srcId="{EAB7D06F-79CE-4B1A-B0E1-DBACDF28067F}" destId="{F0354B87-AB37-4A9B-8E3E-383F1A20581F}" srcOrd="0" destOrd="0" parTransId="{5CBAC3C7-BDD7-4CE7-8984-AA2DE4F983A1}" sibTransId="{C3084423-8849-404B-9E89-39A868F05A12}"/>
    <dgm:cxn modelId="{C53E79B1-8E9D-484C-B223-47B9CC249C9E}" srcId="{E7B402A0-03F5-454F-B8C6-2DD6BA6DCED4}" destId="{FB5CEE8B-1FA3-4DF3-B2B6-5A047FD1BC07}" srcOrd="0" destOrd="0" parTransId="{5F304061-0996-4EFF-825C-69CC2D640F77}" sibTransId="{873C7473-5367-4ACE-B752-49A62D4F1873}"/>
    <dgm:cxn modelId="{7E4246B7-E9D2-C94C-8864-792C6F508573}" type="presOf" srcId="{02C5232E-48AD-4E16-A462-E4E4BB6ACDFD}" destId="{A04B0553-110F-D145-A1AA-26D019140ED2}" srcOrd="0" destOrd="0" presId="urn:microsoft.com/office/officeart/2016/7/layout/VerticalSolidActionList"/>
    <dgm:cxn modelId="{47554BB9-2140-42CE-B128-D88750A2F510}" srcId="{02C5232E-48AD-4E16-A462-E4E4BB6ACDFD}" destId="{EAB7D06F-79CE-4B1A-B0E1-DBACDF28067F}" srcOrd="2" destOrd="0" parTransId="{6640D6E6-362A-41E3-B897-B1216D2EC991}" sibTransId="{57362ED6-5BB2-44AB-92E8-217EE891858F}"/>
    <dgm:cxn modelId="{578E41BE-5B49-8249-B742-4588D4E8769A}" type="presOf" srcId="{5D017B46-A8A9-4FD8-847D-BE9CFEFA4100}" destId="{4B5D0F06-7BDC-D549-BAB9-17F4E00FFA21}" srcOrd="0" destOrd="0" presId="urn:microsoft.com/office/officeart/2016/7/layout/VerticalSolidActionList"/>
    <dgm:cxn modelId="{55BA06C0-92D5-4C74-8719-71214E7C4C55}" srcId="{02C5232E-48AD-4E16-A462-E4E4BB6ACDFD}" destId="{E7B402A0-03F5-454F-B8C6-2DD6BA6DCED4}" srcOrd="1" destOrd="0" parTransId="{33E584DD-AD33-4E3F-B029-67EC12BBB8FB}" sibTransId="{C428285B-693E-45B3-8BBD-8CB65448E0C0}"/>
    <dgm:cxn modelId="{7C6734C7-4030-CD45-B4B2-640CED66C7FF}" type="presOf" srcId="{F0354B87-AB37-4A9B-8E3E-383F1A20581F}" destId="{542E1052-E6C7-444F-B80E-F42B2858C841}" srcOrd="0" destOrd="0" presId="urn:microsoft.com/office/officeart/2016/7/layout/VerticalSolidActionList"/>
    <dgm:cxn modelId="{7C4812EA-7166-054F-A8B6-4D17E30B37A3}" type="presOf" srcId="{EAB7D06F-79CE-4B1A-B0E1-DBACDF28067F}" destId="{CC87C47A-82BE-6F45-B10C-CE929A972949}" srcOrd="0" destOrd="0" presId="urn:microsoft.com/office/officeart/2016/7/layout/VerticalSolidActionList"/>
    <dgm:cxn modelId="{739F76AF-E3C3-E540-9FE5-AB12333D839A}" type="presParOf" srcId="{A04B0553-110F-D145-A1AA-26D019140ED2}" destId="{4E1B6F6E-46F9-E24B-AFAF-38672DE557FF}" srcOrd="0" destOrd="0" presId="urn:microsoft.com/office/officeart/2016/7/layout/VerticalSolidActionList"/>
    <dgm:cxn modelId="{6C7A93E1-68CE-C641-909C-DA544D985925}" type="presParOf" srcId="{4E1B6F6E-46F9-E24B-AFAF-38672DE557FF}" destId="{C58BC186-F577-774F-B1D9-728014735701}" srcOrd="0" destOrd="0" presId="urn:microsoft.com/office/officeart/2016/7/layout/VerticalSolidActionList"/>
    <dgm:cxn modelId="{7FB3AB9D-CB63-8849-9467-D03B7F1C0B2B}" type="presParOf" srcId="{4E1B6F6E-46F9-E24B-AFAF-38672DE557FF}" destId="{4B5D0F06-7BDC-D549-BAB9-17F4E00FFA21}" srcOrd="1" destOrd="0" presId="urn:microsoft.com/office/officeart/2016/7/layout/VerticalSolidActionList"/>
    <dgm:cxn modelId="{2BBE9E20-7CE7-E749-8FE9-61C4F12E69EB}" type="presParOf" srcId="{A04B0553-110F-D145-A1AA-26D019140ED2}" destId="{7A851C3A-0BF5-F441-AF6D-4F9AC2948A19}" srcOrd="1" destOrd="0" presId="urn:microsoft.com/office/officeart/2016/7/layout/VerticalSolidActionList"/>
    <dgm:cxn modelId="{F3A0C06C-C1E1-364F-A2FB-A4DD83FA9D46}" type="presParOf" srcId="{A04B0553-110F-D145-A1AA-26D019140ED2}" destId="{CBAC6B5E-33AC-B248-B585-6E02B015239A}" srcOrd="2" destOrd="0" presId="urn:microsoft.com/office/officeart/2016/7/layout/VerticalSolidActionList"/>
    <dgm:cxn modelId="{2B52E5EA-CA1E-FC41-AC2E-2440DE4DFE79}" type="presParOf" srcId="{CBAC6B5E-33AC-B248-B585-6E02B015239A}" destId="{D6E1C1F3-18D7-0348-B112-71AE85698484}" srcOrd="0" destOrd="0" presId="urn:microsoft.com/office/officeart/2016/7/layout/VerticalSolidActionList"/>
    <dgm:cxn modelId="{EF6548B3-0B72-AA4C-9264-5C4084BB77AA}" type="presParOf" srcId="{CBAC6B5E-33AC-B248-B585-6E02B015239A}" destId="{BE1DD2BE-0C04-B640-8A1C-38C9F32B0800}" srcOrd="1" destOrd="0" presId="urn:microsoft.com/office/officeart/2016/7/layout/VerticalSolidActionList"/>
    <dgm:cxn modelId="{881EF058-F466-1D4D-8C4E-1A8CE343D030}" type="presParOf" srcId="{A04B0553-110F-D145-A1AA-26D019140ED2}" destId="{C7E3CDD8-C7B1-D941-880E-DEBD7E5ADDE3}" srcOrd="3" destOrd="0" presId="urn:microsoft.com/office/officeart/2016/7/layout/VerticalSolidActionList"/>
    <dgm:cxn modelId="{974DDF92-FFE5-E44C-B5D9-7B8DAF09C2D6}" type="presParOf" srcId="{A04B0553-110F-D145-A1AA-26D019140ED2}" destId="{E6E89827-FE69-C34E-B8D0-AF332AD230B9}" srcOrd="4" destOrd="0" presId="urn:microsoft.com/office/officeart/2016/7/layout/VerticalSolidActionList"/>
    <dgm:cxn modelId="{29DF0F76-9B3A-CC42-BDA1-CC9474341FCF}" type="presParOf" srcId="{E6E89827-FE69-C34E-B8D0-AF332AD230B9}" destId="{CC87C47A-82BE-6F45-B10C-CE929A972949}" srcOrd="0" destOrd="0" presId="urn:microsoft.com/office/officeart/2016/7/layout/VerticalSolidActionList"/>
    <dgm:cxn modelId="{B81F1256-77C1-7F48-A8E7-541DBD985D69}" type="presParOf" srcId="{E6E89827-FE69-C34E-B8D0-AF332AD230B9}" destId="{542E1052-E6C7-444F-B80E-F42B2858C841}"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FDF1C7-F23C-4998-99A9-CE1779451B6E}"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37B80A42-61DF-46C4-8AEE-D1EFDD81CCB4}">
      <dgm:prSet/>
      <dgm:spPr/>
      <dgm:t>
        <a:bodyPr/>
        <a:lstStyle/>
        <a:p>
          <a:r>
            <a:rPr lang="en-US" dirty="0"/>
            <a:t>Communicate with fellow coaches when there is a problem- normally it is an easy fix and can be handled then and there</a:t>
          </a:r>
        </a:p>
      </dgm:t>
    </dgm:pt>
    <dgm:pt modelId="{16FEE99F-2740-4872-A43D-37EF9C6679FF}" type="parTrans" cxnId="{EA080654-88A5-45F5-AD02-8E03973E9623}">
      <dgm:prSet/>
      <dgm:spPr/>
      <dgm:t>
        <a:bodyPr/>
        <a:lstStyle/>
        <a:p>
          <a:endParaRPr lang="en-US"/>
        </a:p>
      </dgm:t>
    </dgm:pt>
    <dgm:pt modelId="{6868A9D5-8BC6-4EA5-9F04-E7F1BF91B872}" type="sibTrans" cxnId="{EA080654-88A5-45F5-AD02-8E03973E9623}">
      <dgm:prSet/>
      <dgm:spPr/>
      <dgm:t>
        <a:bodyPr/>
        <a:lstStyle/>
        <a:p>
          <a:endParaRPr lang="en-US"/>
        </a:p>
      </dgm:t>
    </dgm:pt>
    <dgm:pt modelId="{F399991A-7D01-4908-88F9-2353B62C7EED}">
      <dgm:prSet/>
      <dgm:spPr/>
      <dgm:t>
        <a:bodyPr/>
        <a:lstStyle/>
        <a:p>
          <a:r>
            <a:rPr lang="en-US" dirty="0"/>
            <a:t>Encourage students to communicate issues with you, the coach, at the tournament</a:t>
          </a:r>
        </a:p>
      </dgm:t>
    </dgm:pt>
    <dgm:pt modelId="{D09631D6-BD35-4844-8B1E-B50D2D74022F}" type="parTrans" cxnId="{2B670FD7-EE5D-4430-98EC-DAF1C1343D1B}">
      <dgm:prSet/>
      <dgm:spPr/>
      <dgm:t>
        <a:bodyPr/>
        <a:lstStyle/>
        <a:p>
          <a:endParaRPr lang="en-US"/>
        </a:p>
      </dgm:t>
    </dgm:pt>
    <dgm:pt modelId="{4B81668B-289F-41CC-BF28-50962B04D582}" type="sibTrans" cxnId="{2B670FD7-EE5D-4430-98EC-DAF1C1343D1B}">
      <dgm:prSet/>
      <dgm:spPr/>
      <dgm:t>
        <a:bodyPr/>
        <a:lstStyle/>
        <a:p>
          <a:endParaRPr lang="en-US"/>
        </a:p>
      </dgm:t>
    </dgm:pt>
    <dgm:pt modelId="{EC5CBDB2-53ED-49CA-A9AC-17F6FB93891C}">
      <dgm:prSet/>
      <dgm:spPr/>
      <dgm:t>
        <a:bodyPr/>
        <a:lstStyle/>
        <a:p>
          <a:r>
            <a:rPr lang="en-US" dirty="0"/>
            <a:t>Remind students the “ears have walls”</a:t>
          </a:r>
        </a:p>
      </dgm:t>
    </dgm:pt>
    <dgm:pt modelId="{B350ABDC-7268-4DA6-9F94-DF8720594E9F}" type="parTrans" cxnId="{D5F41C39-4368-4909-8264-9EBE07FF7F4B}">
      <dgm:prSet/>
      <dgm:spPr/>
      <dgm:t>
        <a:bodyPr/>
        <a:lstStyle/>
        <a:p>
          <a:endParaRPr lang="en-US"/>
        </a:p>
      </dgm:t>
    </dgm:pt>
    <dgm:pt modelId="{BE4536AC-4143-432C-80B3-E27573BDE638}" type="sibTrans" cxnId="{D5F41C39-4368-4909-8264-9EBE07FF7F4B}">
      <dgm:prSet/>
      <dgm:spPr/>
      <dgm:t>
        <a:bodyPr/>
        <a:lstStyle/>
        <a:p>
          <a:endParaRPr lang="en-US"/>
        </a:p>
      </dgm:t>
    </dgm:pt>
    <dgm:pt modelId="{58E5FCD8-CC56-447E-877B-00B7733B5F82}">
      <dgm:prSet/>
      <dgm:spPr/>
      <dgm:t>
        <a:bodyPr/>
        <a:lstStyle/>
        <a:p>
          <a:r>
            <a:rPr lang="en-US" dirty="0"/>
            <a:t>Report all major infractions to the Tab Room and your MHSAA Official (Mrs. Rachel Clapper-Davis)</a:t>
          </a:r>
        </a:p>
      </dgm:t>
    </dgm:pt>
    <dgm:pt modelId="{CC732595-E5D6-454B-B0E0-FAD7833C84E6}" type="parTrans" cxnId="{A66F4EF6-AD68-4108-A6FC-895C3A9D5084}">
      <dgm:prSet/>
      <dgm:spPr/>
      <dgm:t>
        <a:bodyPr/>
        <a:lstStyle/>
        <a:p>
          <a:endParaRPr lang="en-US"/>
        </a:p>
      </dgm:t>
    </dgm:pt>
    <dgm:pt modelId="{176E9464-E0D4-4791-803B-9C67751861C9}" type="sibTrans" cxnId="{A66F4EF6-AD68-4108-A6FC-895C3A9D5084}">
      <dgm:prSet/>
      <dgm:spPr/>
      <dgm:t>
        <a:bodyPr/>
        <a:lstStyle/>
        <a:p>
          <a:endParaRPr lang="en-US"/>
        </a:p>
      </dgm:t>
    </dgm:pt>
    <dgm:pt modelId="{4D720F94-62C2-4DDF-A0FE-91CF79E2C6C9}">
      <dgm:prSet/>
      <dgm:spPr/>
      <dgm:t>
        <a:bodyPr/>
        <a:lstStyle/>
        <a:p>
          <a:r>
            <a:rPr lang="en-US" dirty="0"/>
            <a:t>Check in with students throughout the tournament- normally they will give you more info than you want, but they will tell you what is going on</a:t>
          </a:r>
        </a:p>
      </dgm:t>
    </dgm:pt>
    <dgm:pt modelId="{6663E9FB-3AD0-4114-92C5-743372AC9D82}" type="parTrans" cxnId="{A44F123E-9211-4C77-9996-3A3E2ADFDF42}">
      <dgm:prSet/>
      <dgm:spPr/>
      <dgm:t>
        <a:bodyPr/>
        <a:lstStyle/>
        <a:p>
          <a:endParaRPr lang="en-US"/>
        </a:p>
      </dgm:t>
    </dgm:pt>
    <dgm:pt modelId="{A48A1C3E-36FB-499E-A4F9-D87DAACBF97C}" type="sibTrans" cxnId="{A44F123E-9211-4C77-9996-3A3E2ADFDF42}">
      <dgm:prSet/>
      <dgm:spPr/>
      <dgm:t>
        <a:bodyPr/>
        <a:lstStyle/>
        <a:p>
          <a:endParaRPr lang="en-US"/>
        </a:p>
      </dgm:t>
    </dgm:pt>
    <dgm:pt modelId="{659873AA-1101-42D2-9454-BE2D4C982576}">
      <dgm:prSet/>
      <dgm:spPr/>
      <dgm:t>
        <a:bodyPr/>
        <a:lstStyle/>
        <a:p>
          <a:r>
            <a:rPr lang="en-US" dirty="0"/>
            <a:t>Have students be cordial to other teams, judges, and coaches</a:t>
          </a:r>
        </a:p>
      </dgm:t>
    </dgm:pt>
    <dgm:pt modelId="{C862587A-DB43-4A33-97F0-8C8B56E771EE}" type="parTrans" cxnId="{76918F4B-F0FD-4EE2-AD86-EFA5C903C504}">
      <dgm:prSet/>
      <dgm:spPr/>
      <dgm:t>
        <a:bodyPr/>
        <a:lstStyle/>
        <a:p>
          <a:endParaRPr lang="en-US"/>
        </a:p>
      </dgm:t>
    </dgm:pt>
    <dgm:pt modelId="{ED87DB21-5CAB-4EE1-BF1F-E85A9013D685}" type="sibTrans" cxnId="{76918F4B-F0FD-4EE2-AD86-EFA5C903C504}">
      <dgm:prSet/>
      <dgm:spPr/>
      <dgm:t>
        <a:bodyPr/>
        <a:lstStyle/>
        <a:p>
          <a:endParaRPr lang="en-US"/>
        </a:p>
      </dgm:t>
    </dgm:pt>
    <dgm:pt modelId="{1C98131D-F8A6-EA42-A314-52803BA6C5D5}" type="pres">
      <dgm:prSet presAssocID="{DCFDF1C7-F23C-4998-99A9-CE1779451B6E}" presName="diagram" presStyleCnt="0">
        <dgm:presLayoutVars>
          <dgm:dir/>
          <dgm:resizeHandles val="exact"/>
        </dgm:presLayoutVars>
      </dgm:prSet>
      <dgm:spPr/>
    </dgm:pt>
    <dgm:pt modelId="{D9E4B138-9F17-C841-9139-EE04C1DF28D9}" type="pres">
      <dgm:prSet presAssocID="{37B80A42-61DF-46C4-8AEE-D1EFDD81CCB4}" presName="node" presStyleLbl="node1" presStyleIdx="0" presStyleCnt="6">
        <dgm:presLayoutVars>
          <dgm:bulletEnabled val="1"/>
        </dgm:presLayoutVars>
      </dgm:prSet>
      <dgm:spPr/>
    </dgm:pt>
    <dgm:pt modelId="{4D0B0114-D6F1-3C48-8EBA-A81733CB9212}" type="pres">
      <dgm:prSet presAssocID="{6868A9D5-8BC6-4EA5-9F04-E7F1BF91B872}" presName="sibTrans" presStyleCnt="0"/>
      <dgm:spPr/>
    </dgm:pt>
    <dgm:pt modelId="{F5EFDC21-B5AB-7346-BA84-C9AD08127E4C}" type="pres">
      <dgm:prSet presAssocID="{F399991A-7D01-4908-88F9-2353B62C7EED}" presName="node" presStyleLbl="node1" presStyleIdx="1" presStyleCnt="6">
        <dgm:presLayoutVars>
          <dgm:bulletEnabled val="1"/>
        </dgm:presLayoutVars>
      </dgm:prSet>
      <dgm:spPr/>
    </dgm:pt>
    <dgm:pt modelId="{AC2C5E9F-E34B-5946-B6BE-9F05BD4DBCAF}" type="pres">
      <dgm:prSet presAssocID="{4B81668B-289F-41CC-BF28-50962B04D582}" presName="sibTrans" presStyleCnt="0"/>
      <dgm:spPr/>
    </dgm:pt>
    <dgm:pt modelId="{F1853BC2-2A1D-7D4B-92B3-7F3364900904}" type="pres">
      <dgm:prSet presAssocID="{EC5CBDB2-53ED-49CA-A9AC-17F6FB93891C}" presName="node" presStyleLbl="node1" presStyleIdx="2" presStyleCnt="6">
        <dgm:presLayoutVars>
          <dgm:bulletEnabled val="1"/>
        </dgm:presLayoutVars>
      </dgm:prSet>
      <dgm:spPr/>
    </dgm:pt>
    <dgm:pt modelId="{706B5629-47A2-5947-BB76-6C5EFA2442B0}" type="pres">
      <dgm:prSet presAssocID="{BE4536AC-4143-432C-80B3-E27573BDE638}" presName="sibTrans" presStyleCnt="0"/>
      <dgm:spPr/>
    </dgm:pt>
    <dgm:pt modelId="{9C95EFE0-5182-5148-BA9E-F8CE1C9A9797}" type="pres">
      <dgm:prSet presAssocID="{58E5FCD8-CC56-447E-877B-00B7733B5F82}" presName="node" presStyleLbl="node1" presStyleIdx="3" presStyleCnt="6">
        <dgm:presLayoutVars>
          <dgm:bulletEnabled val="1"/>
        </dgm:presLayoutVars>
      </dgm:prSet>
      <dgm:spPr/>
    </dgm:pt>
    <dgm:pt modelId="{DC23651E-858B-354F-BA87-C0263468B509}" type="pres">
      <dgm:prSet presAssocID="{176E9464-E0D4-4791-803B-9C67751861C9}" presName="sibTrans" presStyleCnt="0"/>
      <dgm:spPr/>
    </dgm:pt>
    <dgm:pt modelId="{5BFB46E9-29C8-8646-9DF0-E025FF5B97AD}" type="pres">
      <dgm:prSet presAssocID="{4D720F94-62C2-4DDF-A0FE-91CF79E2C6C9}" presName="node" presStyleLbl="node1" presStyleIdx="4" presStyleCnt="6">
        <dgm:presLayoutVars>
          <dgm:bulletEnabled val="1"/>
        </dgm:presLayoutVars>
      </dgm:prSet>
      <dgm:spPr/>
    </dgm:pt>
    <dgm:pt modelId="{1DC9F85D-3E18-6C4F-A3C4-5B6B4C45A114}" type="pres">
      <dgm:prSet presAssocID="{A48A1C3E-36FB-499E-A4F9-D87DAACBF97C}" presName="sibTrans" presStyleCnt="0"/>
      <dgm:spPr/>
    </dgm:pt>
    <dgm:pt modelId="{5B1D38DC-6219-814D-9A99-ECF89455C6F9}" type="pres">
      <dgm:prSet presAssocID="{659873AA-1101-42D2-9454-BE2D4C982576}" presName="node" presStyleLbl="node1" presStyleIdx="5" presStyleCnt="6">
        <dgm:presLayoutVars>
          <dgm:bulletEnabled val="1"/>
        </dgm:presLayoutVars>
      </dgm:prSet>
      <dgm:spPr/>
    </dgm:pt>
  </dgm:ptLst>
  <dgm:cxnLst>
    <dgm:cxn modelId="{BBDCBF01-8B1C-1E44-B7CC-802876393021}" type="presOf" srcId="{37B80A42-61DF-46C4-8AEE-D1EFDD81CCB4}" destId="{D9E4B138-9F17-C841-9139-EE04C1DF28D9}" srcOrd="0" destOrd="0" presId="urn:microsoft.com/office/officeart/2005/8/layout/default"/>
    <dgm:cxn modelId="{E4A59118-C641-D74E-A0C5-B2EFB49C89FC}" type="presOf" srcId="{58E5FCD8-CC56-447E-877B-00B7733B5F82}" destId="{9C95EFE0-5182-5148-BA9E-F8CE1C9A9797}" srcOrd="0" destOrd="0" presId="urn:microsoft.com/office/officeart/2005/8/layout/default"/>
    <dgm:cxn modelId="{D5F41C39-4368-4909-8264-9EBE07FF7F4B}" srcId="{DCFDF1C7-F23C-4998-99A9-CE1779451B6E}" destId="{EC5CBDB2-53ED-49CA-A9AC-17F6FB93891C}" srcOrd="2" destOrd="0" parTransId="{B350ABDC-7268-4DA6-9F94-DF8720594E9F}" sibTransId="{BE4536AC-4143-432C-80B3-E27573BDE638}"/>
    <dgm:cxn modelId="{8C98AD3A-9A82-3E4F-8AF8-DDE852F89674}" type="presOf" srcId="{EC5CBDB2-53ED-49CA-A9AC-17F6FB93891C}" destId="{F1853BC2-2A1D-7D4B-92B3-7F3364900904}" srcOrd="0" destOrd="0" presId="urn:microsoft.com/office/officeart/2005/8/layout/default"/>
    <dgm:cxn modelId="{A44F123E-9211-4C77-9996-3A3E2ADFDF42}" srcId="{DCFDF1C7-F23C-4998-99A9-CE1779451B6E}" destId="{4D720F94-62C2-4DDF-A0FE-91CF79E2C6C9}" srcOrd="4" destOrd="0" parTransId="{6663E9FB-3AD0-4114-92C5-743372AC9D82}" sibTransId="{A48A1C3E-36FB-499E-A4F9-D87DAACBF97C}"/>
    <dgm:cxn modelId="{76918F4B-F0FD-4EE2-AD86-EFA5C903C504}" srcId="{DCFDF1C7-F23C-4998-99A9-CE1779451B6E}" destId="{659873AA-1101-42D2-9454-BE2D4C982576}" srcOrd="5" destOrd="0" parTransId="{C862587A-DB43-4A33-97F0-8C8B56E771EE}" sibTransId="{ED87DB21-5CAB-4EE1-BF1F-E85A9013D685}"/>
    <dgm:cxn modelId="{EA080654-88A5-45F5-AD02-8E03973E9623}" srcId="{DCFDF1C7-F23C-4998-99A9-CE1779451B6E}" destId="{37B80A42-61DF-46C4-8AEE-D1EFDD81CCB4}" srcOrd="0" destOrd="0" parTransId="{16FEE99F-2740-4872-A43D-37EF9C6679FF}" sibTransId="{6868A9D5-8BC6-4EA5-9F04-E7F1BF91B872}"/>
    <dgm:cxn modelId="{5490A25C-00DB-B448-B905-AFE15CB2430F}" type="presOf" srcId="{DCFDF1C7-F23C-4998-99A9-CE1779451B6E}" destId="{1C98131D-F8A6-EA42-A314-52803BA6C5D5}" srcOrd="0" destOrd="0" presId="urn:microsoft.com/office/officeart/2005/8/layout/default"/>
    <dgm:cxn modelId="{6C8C1168-5504-F24E-9C31-2A157F6BA80E}" type="presOf" srcId="{659873AA-1101-42D2-9454-BE2D4C982576}" destId="{5B1D38DC-6219-814D-9A99-ECF89455C6F9}" srcOrd="0" destOrd="0" presId="urn:microsoft.com/office/officeart/2005/8/layout/default"/>
    <dgm:cxn modelId="{680E16A5-84F2-0A45-9182-E9CA2BF1DD07}" type="presOf" srcId="{F399991A-7D01-4908-88F9-2353B62C7EED}" destId="{F5EFDC21-B5AB-7346-BA84-C9AD08127E4C}" srcOrd="0" destOrd="0" presId="urn:microsoft.com/office/officeart/2005/8/layout/default"/>
    <dgm:cxn modelId="{2B670FD7-EE5D-4430-98EC-DAF1C1343D1B}" srcId="{DCFDF1C7-F23C-4998-99A9-CE1779451B6E}" destId="{F399991A-7D01-4908-88F9-2353B62C7EED}" srcOrd="1" destOrd="0" parTransId="{D09631D6-BD35-4844-8B1E-B50D2D74022F}" sibTransId="{4B81668B-289F-41CC-BF28-50962B04D582}"/>
    <dgm:cxn modelId="{A66F4EF6-AD68-4108-A6FC-895C3A9D5084}" srcId="{DCFDF1C7-F23C-4998-99A9-CE1779451B6E}" destId="{58E5FCD8-CC56-447E-877B-00B7733B5F82}" srcOrd="3" destOrd="0" parTransId="{CC732595-E5D6-454B-B0E0-FAD7833C84E6}" sibTransId="{176E9464-E0D4-4791-803B-9C67751861C9}"/>
    <dgm:cxn modelId="{FEF932FB-4F3C-F64C-A1E8-70FA21B4C938}" type="presOf" srcId="{4D720F94-62C2-4DDF-A0FE-91CF79E2C6C9}" destId="{5BFB46E9-29C8-8646-9DF0-E025FF5B97AD}" srcOrd="0" destOrd="0" presId="urn:microsoft.com/office/officeart/2005/8/layout/default"/>
    <dgm:cxn modelId="{B7A08F8F-1052-A143-A3D7-714D104212C6}" type="presParOf" srcId="{1C98131D-F8A6-EA42-A314-52803BA6C5D5}" destId="{D9E4B138-9F17-C841-9139-EE04C1DF28D9}" srcOrd="0" destOrd="0" presId="urn:microsoft.com/office/officeart/2005/8/layout/default"/>
    <dgm:cxn modelId="{AFA418AD-8816-EA43-BE92-72FB4DFC54D8}" type="presParOf" srcId="{1C98131D-F8A6-EA42-A314-52803BA6C5D5}" destId="{4D0B0114-D6F1-3C48-8EBA-A81733CB9212}" srcOrd="1" destOrd="0" presId="urn:microsoft.com/office/officeart/2005/8/layout/default"/>
    <dgm:cxn modelId="{AD87594D-6A1D-174C-9104-70C999EB295D}" type="presParOf" srcId="{1C98131D-F8A6-EA42-A314-52803BA6C5D5}" destId="{F5EFDC21-B5AB-7346-BA84-C9AD08127E4C}" srcOrd="2" destOrd="0" presId="urn:microsoft.com/office/officeart/2005/8/layout/default"/>
    <dgm:cxn modelId="{2840E694-DD56-4E48-83A9-700A7D8853B9}" type="presParOf" srcId="{1C98131D-F8A6-EA42-A314-52803BA6C5D5}" destId="{AC2C5E9F-E34B-5946-B6BE-9F05BD4DBCAF}" srcOrd="3" destOrd="0" presId="urn:microsoft.com/office/officeart/2005/8/layout/default"/>
    <dgm:cxn modelId="{3C35A41C-4E9A-BC4E-BCF7-30EAD5F12FB1}" type="presParOf" srcId="{1C98131D-F8A6-EA42-A314-52803BA6C5D5}" destId="{F1853BC2-2A1D-7D4B-92B3-7F3364900904}" srcOrd="4" destOrd="0" presId="urn:microsoft.com/office/officeart/2005/8/layout/default"/>
    <dgm:cxn modelId="{A1A90E87-80BB-E747-BA52-8E601D319B00}" type="presParOf" srcId="{1C98131D-F8A6-EA42-A314-52803BA6C5D5}" destId="{706B5629-47A2-5947-BB76-6C5EFA2442B0}" srcOrd="5" destOrd="0" presId="urn:microsoft.com/office/officeart/2005/8/layout/default"/>
    <dgm:cxn modelId="{7DF138AD-AC2B-7E49-9F6D-273289122596}" type="presParOf" srcId="{1C98131D-F8A6-EA42-A314-52803BA6C5D5}" destId="{9C95EFE0-5182-5148-BA9E-F8CE1C9A9797}" srcOrd="6" destOrd="0" presId="urn:microsoft.com/office/officeart/2005/8/layout/default"/>
    <dgm:cxn modelId="{F6EE0D12-821F-5844-B073-A20C1385D0DC}" type="presParOf" srcId="{1C98131D-F8A6-EA42-A314-52803BA6C5D5}" destId="{DC23651E-858B-354F-BA87-C0263468B509}" srcOrd="7" destOrd="0" presId="urn:microsoft.com/office/officeart/2005/8/layout/default"/>
    <dgm:cxn modelId="{DBD3DC60-4A26-8444-B22D-C4BA8A49B917}" type="presParOf" srcId="{1C98131D-F8A6-EA42-A314-52803BA6C5D5}" destId="{5BFB46E9-29C8-8646-9DF0-E025FF5B97AD}" srcOrd="8" destOrd="0" presId="urn:microsoft.com/office/officeart/2005/8/layout/default"/>
    <dgm:cxn modelId="{68638F8C-01B0-7841-B510-B270B2F9132E}" type="presParOf" srcId="{1C98131D-F8A6-EA42-A314-52803BA6C5D5}" destId="{1DC9F85D-3E18-6C4F-A3C4-5B6B4C45A114}" srcOrd="9" destOrd="0" presId="urn:microsoft.com/office/officeart/2005/8/layout/default"/>
    <dgm:cxn modelId="{C1B1E501-C2D8-DA40-941E-C704F899BA9D}" type="presParOf" srcId="{1C98131D-F8A6-EA42-A314-52803BA6C5D5}" destId="{5B1D38DC-6219-814D-9A99-ECF89455C6F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CF331C-4398-43E0-993C-E647952D172C}"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02CD96F6-BEC7-4F0A-A4A1-981A1BEAF3EB}">
      <dgm:prSet/>
      <dgm:spPr/>
      <dgm:t>
        <a:bodyPr/>
        <a:lstStyle/>
        <a:p>
          <a:r>
            <a:rPr lang="en-US"/>
            <a:t>No booing or jeering at awards</a:t>
          </a:r>
        </a:p>
      </dgm:t>
    </dgm:pt>
    <dgm:pt modelId="{C3C7FA1D-7737-4897-81B1-4462CDD8E6EF}" type="parTrans" cxnId="{EBC35A1C-EC42-4712-9225-0BE61978181B}">
      <dgm:prSet/>
      <dgm:spPr/>
      <dgm:t>
        <a:bodyPr/>
        <a:lstStyle/>
        <a:p>
          <a:endParaRPr lang="en-US"/>
        </a:p>
      </dgm:t>
    </dgm:pt>
    <dgm:pt modelId="{C26F4369-B849-4DD1-9A64-56C582AF6B7F}" type="sibTrans" cxnId="{EBC35A1C-EC42-4712-9225-0BE61978181B}">
      <dgm:prSet/>
      <dgm:spPr/>
      <dgm:t>
        <a:bodyPr/>
        <a:lstStyle/>
        <a:p>
          <a:endParaRPr lang="en-US"/>
        </a:p>
      </dgm:t>
    </dgm:pt>
    <dgm:pt modelId="{17A3563D-FBEE-441C-AE6A-1E24B2F9F9FE}">
      <dgm:prSet/>
      <dgm:spPr/>
      <dgm:t>
        <a:bodyPr/>
        <a:lstStyle/>
        <a:p>
          <a:r>
            <a:rPr lang="en-US"/>
            <a:t>No harassing officials, fellow competitors, or judges</a:t>
          </a:r>
        </a:p>
      </dgm:t>
    </dgm:pt>
    <dgm:pt modelId="{0452427C-F661-49FE-B4D5-80E355A74CAB}" type="parTrans" cxnId="{3AA48665-2231-4B45-9B77-20AAD4583130}">
      <dgm:prSet/>
      <dgm:spPr/>
      <dgm:t>
        <a:bodyPr/>
        <a:lstStyle/>
        <a:p>
          <a:endParaRPr lang="en-US"/>
        </a:p>
      </dgm:t>
    </dgm:pt>
    <dgm:pt modelId="{2EF0237B-3A41-4036-9691-091DA537AEF8}" type="sibTrans" cxnId="{3AA48665-2231-4B45-9B77-20AAD4583130}">
      <dgm:prSet/>
      <dgm:spPr/>
      <dgm:t>
        <a:bodyPr/>
        <a:lstStyle/>
        <a:p>
          <a:endParaRPr lang="en-US"/>
        </a:p>
      </dgm:t>
    </dgm:pt>
    <dgm:pt modelId="{2266F053-8060-41B8-A4E9-D5DE724475FA}">
      <dgm:prSet/>
      <dgm:spPr/>
      <dgm:t>
        <a:bodyPr/>
        <a:lstStyle/>
        <a:p>
          <a:r>
            <a:rPr lang="en-US"/>
            <a:t>No negative behavior in “Congress” chats</a:t>
          </a:r>
        </a:p>
      </dgm:t>
    </dgm:pt>
    <dgm:pt modelId="{C831C5A3-4317-4062-A9EE-B52423B66363}" type="parTrans" cxnId="{1B3CDBD6-A179-43F9-9A33-02C59B4EB326}">
      <dgm:prSet/>
      <dgm:spPr/>
      <dgm:t>
        <a:bodyPr/>
        <a:lstStyle/>
        <a:p>
          <a:endParaRPr lang="en-US"/>
        </a:p>
      </dgm:t>
    </dgm:pt>
    <dgm:pt modelId="{88D78B57-6999-4CFE-8923-E740CEB2B25D}" type="sibTrans" cxnId="{1B3CDBD6-A179-43F9-9A33-02C59B4EB326}">
      <dgm:prSet/>
      <dgm:spPr/>
      <dgm:t>
        <a:bodyPr/>
        <a:lstStyle/>
        <a:p>
          <a:endParaRPr lang="en-US"/>
        </a:p>
      </dgm:t>
    </dgm:pt>
    <dgm:pt modelId="{85F49F05-0196-49AB-87FA-0CDA97C5CA2F}">
      <dgm:prSet/>
      <dgm:spPr/>
      <dgm:t>
        <a:bodyPr/>
        <a:lstStyle/>
        <a:p>
          <a:r>
            <a:rPr lang="en-US"/>
            <a:t>Disrespect in rounds (distractions or negative behavior)</a:t>
          </a:r>
        </a:p>
      </dgm:t>
    </dgm:pt>
    <dgm:pt modelId="{6EC47E82-0767-4E44-BB4E-EB6EDE03945A}" type="parTrans" cxnId="{2480B1EA-6922-4CAA-AAE9-F96BBD7813FB}">
      <dgm:prSet/>
      <dgm:spPr/>
      <dgm:t>
        <a:bodyPr/>
        <a:lstStyle/>
        <a:p>
          <a:endParaRPr lang="en-US"/>
        </a:p>
      </dgm:t>
    </dgm:pt>
    <dgm:pt modelId="{1D9CA228-E470-4250-85CD-079CED66F822}" type="sibTrans" cxnId="{2480B1EA-6922-4CAA-AAE9-F96BBD7813FB}">
      <dgm:prSet/>
      <dgm:spPr/>
      <dgm:t>
        <a:bodyPr/>
        <a:lstStyle/>
        <a:p>
          <a:endParaRPr lang="en-US"/>
        </a:p>
      </dgm:t>
    </dgm:pt>
    <dgm:pt modelId="{EE4B6FA5-626C-45B6-9A3F-7A8E66153476}">
      <dgm:prSet/>
      <dgm:spPr/>
      <dgm:t>
        <a:bodyPr/>
        <a:lstStyle/>
        <a:p>
          <a:r>
            <a:rPr lang="en-US"/>
            <a:t>Gossip in between rounds</a:t>
          </a:r>
        </a:p>
      </dgm:t>
    </dgm:pt>
    <dgm:pt modelId="{335132E4-132E-4ED0-B27B-2DDF12F7453D}" type="parTrans" cxnId="{AF56A523-18FA-4FDD-B636-F34F24E8BD78}">
      <dgm:prSet/>
      <dgm:spPr/>
      <dgm:t>
        <a:bodyPr/>
        <a:lstStyle/>
        <a:p>
          <a:endParaRPr lang="en-US"/>
        </a:p>
      </dgm:t>
    </dgm:pt>
    <dgm:pt modelId="{59B0550E-69FB-4B1F-9DAF-CC61BBB9E6F3}" type="sibTrans" cxnId="{AF56A523-18FA-4FDD-B636-F34F24E8BD78}">
      <dgm:prSet/>
      <dgm:spPr/>
      <dgm:t>
        <a:bodyPr/>
        <a:lstStyle/>
        <a:p>
          <a:endParaRPr lang="en-US"/>
        </a:p>
      </dgm:t>
    </dgm:pt>
    <dgm:pt modelId="{CD23C1B9-D8D5-4699-B583-0CFE324E0AEA}">
      <dgm:prSet/>
      <dgm:spPr/>
      <dgm:t>
        <a:bodyPr/>
        <a:lstStyle/>
        <a:p>
          <a:r>
            <a:rPr lang="en-US"/>
            <a:t>Throwing a fit over placement</a:t>
          </a:r>
        </a:p>
      </dgm:t>
    </dgm:pt>
    <dgm:pt modelId="{DE0BBB65-49EF-4210-980A-4AA7ABA16B24}" type="parTrans" cxnId="{1B66014C-AAF9-4713-821C-6FC6FB8195F7}">
      <dgm:prSet/>
      <dgm:spPr/>
      <dgm:t>
        <a:bodyPr/>
        <a:lstStyle/>
        <a:p>
          <a:endParaRPr lang="en-US"/>
        </a:p>
      </dgm:t>
    </dgm:pt>
    <dgm:pt modelId="{1539CFB5-A117-4310-9E08-970C2747AEDF}" type="sibTrans" cxnId="{1B66014C-AAF9-4713-821C-6FC6FB8195F7}">
      <dgm:prSet/>
      <dgm:spPr/>
      <dgm:t>
        <a:bodyPr/>
        <a:lstStyle/>
        <a:p>
          <a:endParaRPr lang="en-US"/>
        </a:p>
      </dgm:t>
    </dgm:pt>
    <dgm:pt modelId="{FB126249-1C12-4CFB-96E9-DF5CA7FA1FFD}">
      <dgm:prSet/>
      <dgm:spPr/>
      <dgm:t>
        <a:bodyPr/>
        <a:lstStyle/>
        <a:p>
          <a:r>
            <a:rPr lang="en-US"/>
            <a:t>“Trash talking” at tournaments</a:t>
          </a:r>
        </a:p>
      </dgm:t>
    </dgm:pt>
    <dgm:pt modelId="{C742FBAB-349E-46D1-946E-6811AE5DD3EE}" type="parTrans" cxnId="{79C03F6B-FA69-4C55-9AF7-E1799E63A55B}">
      <dgm:prSet/>
      <dgm:spPr/>
      <dgm:t>
        <a:bodyPr/>
        <a:lstStyle/>
        <a:p>
          <a:endParaRPr lang="en-US"/>
        </a:p>
      </dgm:t>
    </dgm:pt>
    <dgm:pt modelId="{B76AD2B0-6EAF-4867-885D-721A36D88351}" type="sibTrans" cxnId="{79C03F6B-FA69-4C55-9AF7-E1799E63A55B}">
      <dgm:prSet/>
      <dgm:spPr/>
      <dgm:t>
        <a:bodyPr/>
        <a:lstStyle/>
        <a:p>
          <a:endParaRPr lang="en-US"/>
        </a:p>
      </dgm:t>
    </dgm:pt>
    <dgm:pt modelId="{72627CAA-E73F-4941-88EE-4ABC25338699}" type="pres">
      <dgm:prSet presAssocID="{7DCF331C-4398-43E0-993C-E647952D172C}" presName="diagram" presStyleCnt="0">
        <dgm:presLayoutVars>
          <dgm:dir/>
          <dgm:resizeHandles val="exact"/>
        </dgm:presLayoutVars>
      </dgm:prSet>
      <dgm:spPr/>
    </dgm:pt>
    <dgm:pt modelId="{25DF94EE-984D-514E-952C-44E1C024062F}" type="pres">
      <dgm:prSet presAssocID="{02CD96F6-BEC7-4F0A-A4A1-981A1BEAF3EB}" presName="node" presStyleLbl="node1" presStyleIdx="0" presStyleCnt="7">
        <dgm:presLayoutVars>
          <dgm:bulletEnabled val="1"/>
        </dgm:presLayoutVars>
      </dgm:prSet>
      <dgm:spPr/>
    </dgm:pt>
    <dgm:pt modelId="{0A7CBFAB-7352-9044-B9C1-782391AD1E60}" type="pres">
      <dgm:prSet presAssocID="{C26F4369-B849-4DD1-9A64-56C582AF6B7F}" presName="sibTrans" presStyleCnt="0"/>
      <dgm:spPr/>
    </dgm:pt>
    <dgm:pt modelId="{2511F229-E564-E44A-801B-8DB55A48A88A}" type="pres">
      <dgm:prSet presAssocID="{17A3563D-FBEE-441C-AE6A-1E24B2F9F9FE}" presName="node" presStyleLbl="node1" presStyleIdx="1" presStyleCnt="7">
        <dgm:presLayoutVars>
          <dgm:bulletEnabled val="1"/>
        </dgm:presLayoutVars>
      </dgm:prSet>
      <dgm:spPr/>
    </dgm:pt>
    <dgm:pt modelId="{CC6C5FC8-9228-3F45-AC27-F7F0C16D7D4D}" type="pres">
      <dgm:prSet presAssocID="{2EF0237B-3A41-4036-9691-091DA537AEF8}" presName="sibTrans" presStyleCnt="0"/>
      <dgm:spPr/>
    </dgm:pt>
    <dgm:pt modelId="{8FE14B92-7EBE-3F49-94CD-2E25EAB3B522}" type="pres">
      <dgm:prSet presAssocID="{2266F053-8060-41B8-A4E9-D5DE724475FA}" presName="node" presStyleLbl="node1" presStyleIdx="2" presStyleCnt="7">
        <dgm:presLayoutVars>
          <dgm:bulletEnabled val="1"/>
        </dgm:presLayoutVars>
      </dgm:prSet>
      <dgm:spPr/>
    </dgm:pt>
    <dgm:pt modelId="{ACFDE86E-E143-414B-BADE-94E843713D62}" type="pres">
      <dgm:prSet presAssocID="{88D78B57-6999-4CFE-8923-E740CEB2B25D}" presName="sibTrans" presStyleCnt="0"/>
      <dgm:spPr/>
    </dgm:pt>
    <dgm:pt modelId="{1962C9B0-011F-4F46-8073-02EC67DCF975}" type="pres">
      <dgm:prSet presAssocID="{85F49F05-0196-49AB-87FA-0CDA97C5CA2F}" presName="node" presStyleLbl="node1" presStyleIdx="3" presStyleCnt="7">
        <dgm:presLayoutVars>
          <dgm:bulletEnabled val="1"/>
        </dgm:presLayoutVars>
      </dgm:prSet>
      <dgm:spPr/>
    </dgm:pt>
    <dgm:pt modelId="{AD0B3B3A-0129-EC47-8B88-6F50EEC41B6D}" type="pres">
      <dgm:prSet presAssocID="{1D9CA228-E470-4250-85CD-079CED66F822}" presName="sibTrans" presStyleCnt="0"/>
      <dgm:spPr/>
    </dgm:pt>
    <dgm:pt modelId="{5E7E7D08-DA72-E449-8775-0FBA29714470}" type="pres">
      <dgm:prSet presAssocID="{EE4B6FA5-626C-45B6-9A3F-7A8E66153476}" presName="node" presStyleLbl="node1" presStyleIdx="4" presStyleCnt="7">
        <dgm:presLayoutVars>
          <dgm:bulletEnabled val="1"/>
        </dgm:presLayoutVars>
      </dgm:prSet>
      <dgm:spPr/>
    </dgm:pt>
    <dgm:pt modelId="{C8CCBB06-6EEE-7D48-B73C-7580940360BA}" type="pres">
      <dgm:prSet presAssocID="{59B0550E-69FB-4B1F-9DAF-CC61BBB9E6F3}" presName="sibTrans" presStyleCnt="0"/>
      <dgm:spPr/>
    </dgm:pt>
    <dgm:pt modelId="{7F748696-F7DC-C64D-9CA8-725535CCC911}" type="pres">
      <dgm:prSet presAssocID="{CD23C1B9-D8D5-4699-B583-0CFE324E0AEA}" presName="node" presStyleLbl="node1" presStyleIdx="5" presStyleCnt="7">
        <dgm:presLayoutVars>
          <dgm:bulletEnabled val="1"/>
        </dgm:presLayoutVars>
      </dgm:prSet>
      <dgm:spPr/>
    </dgm:pt>
    <dgm:pt modelId="{F22E5216-6984-3947-B7B1-11CEB15F025C}" type="pres">
      <dgm:prSet presAssocID="{1539CFB5-A117-4310-9E08-970C2747AEDF}" presName="sibTrans" presStyleCnt="0"/>
      <dgm:spPr/>
    </dgm:pt>
    <dgm:pt modelId="{FB428FCE-E275-F442-BABC-4217BADB22E0}" type="pres">
      <dgm:prSet presAssocID="{FB126249-1C12-4CFB-96E9-DF5CA7FA1FFD}" presName="node" presStyleLbl="node1" presStyleIdx="6" presStyleCnt="7">
        <dgm:presLayoutVars>
          <dgm:bulletEnabled val="1"/>
        </dgm:presLayoutVars>
      </dgm:prSet>
      <dgm:spPr/>
    </dgm:pt>
  </dgm:ptLst>
  <dgm:cxnLst>
    <dgm:cxn modelId="{E26CD611-8108-904A-9C73-61442336EC0F}" type="presOf" srcId="{EE4B6FA5-626C-45B6-9A3F-7A8E66153476}" destId="{5E7E7D08-DA72-E449-8775-0FBA29714470}" srcOrd="0" destOrd="0" presId="urn:microsoft.com/office/officeart/2005/8/layout/default"/>
    <dgm:cxn modelId="{EBC35A1C-EC42-4712-9225-0BE61978181B}" srcId="{7DCF331C-4398-43E0-993C-E647952D172C}" destId="{02CD96F6-BEC7-4F0A-A4A1-981A1BEAF3EB}" srcOrd="0" destOrd="0" parTransId="{C3C7FA1D-7737-4897-81B1-4462CDD8E6EF}" sibTransId="{C26F4369-B849-4DD1-9A64-56C582AF6B7F}"/>
    <dgm:cxn modelId="{AF56A523-18FA-4FDD-B636-F34F24E8BD78}" srcId="{7DCF331C-4398-43E0-993C-E647952D172C}" destId="{EE4B6FA5-626C-45B6-9A3F-7A8E66153476}" srcOrd="4" destOrd="0" parTransId="{335132E4-132E-4ED0-B27B-2DDF12F7453D}" sibTransId="{59B0550E-69FB-4B1F-9DAF-CC61BBB9E6F3}"/>
    <dgm:cxn modelId="{6B5F6828-E830-2A44-9D5F-47F95AA9A9F9}" type="presOf" srcId="{2266F053-8060-41B8-A4E9-D5DE724475FA}" destId="{8FE14B92-7EBE-3F49-94CD-2E25EAB3B522}" srcOrd="0" destOrd="0" presId="urn:microsoft.com/office/officeart/2005/8/layout/default"/>
    <dgm:cxn modelId="{D5615531-618B-E04B-8BD5-CBE0EF1B680C}" type="presOf" srcId="{CD23C1B9-D8D5-4699-B583-0CFE324E0AEA}" destId="{7F748696-F7DC-C64D-9CA8-725535CCC911}" srcOrd="0" destOrd="0" presId="urn:microsoft.com/office/officeart/2005/8/layout/default"/>
    <dgm:cxn modelId="{2BBE4740-EE8A-E044-AF0A-BAC50C424437}" type="presOf" srcId="{7DCF331C-4398-43E0-993C-E647952D172C}" destId="{72627CAA-E73F-4941-88EE-4ABC25338699}" srcOrd="0" destOrd="0" presId="urn:microsoft.com/office/officeart/2005/8/layout/default"/>
    <dgm:cxn modelId="{A669A240-C7F4-1D43-BAB6-BD9BFA359D2F}" type="presOf" srcId="{FB126249-1C12-4CFB-96E9-DF5CA7FA1FFD}" destId="{FB428FCE-E275-F442-BABC-4217BADB22E0}" srcOrd="0" destOrd="0" presId="urn:microsoft.com/office/officeart/2005/8/layout/default"/>
    <dgm:cxn modelId="{1B66014C-AAF9-4713-821C-6FC6FB8195F7}" srcId="{7DCF331C-4398-43E0-993C-E647952D172C}" destId="{CD23C1B9-D8D5-4699-B583-0CFE324E0AEA}" srcOrd="5" destOrd="0" parTransId="{DE0BBB65-49EF-4210-980A-4AA7ABA16B24}" sibTransId="{1539CFB5-A117-4310-9E08-970C2747AEDF}"/>
    <dgm:cxn modelId="{3AA48665-2231-4B45-9B77-20AAD4583130}" srcId="{7DCF331C-4398-43E0-993C-E647952D172C}" destId="{17A3563D-FBEE-441C-AE6A-1E24B2F9F9FE}" srcOrd="1" destOrd="0" parTransId="{0452427C-F661-49FE-B4D5-80E355A74CAB}" sibTransId="{2EF0237B-3A41-4036-9691-091DA537AEF8}"/>
    <dgm:cxn modelId="{79C03F6B-FA69-4C55-9AF7-E1799E63A55B}" srcId="{7DCF331C-4398-43E0-993C-E647952D172C}" destId="{FB126249-1C12-4CFB-96E9-DF5CA7FA1FFD}" srcOrd="6" destOrd="0" parTransId="{C742FBAB-349E-46D1-946E-6811AE5DD3EE}" sibTransId="{B76AD2B0-6EAF-4867-885D-721A36D88351}"/>
    <dgm:cxn modelId="{7079C27D-38E7-AF46-B1A8-EB7CAA239FFB}" type="presOf" srcId="{85F49F05-0196-49AB-87FA-0CDA97C5CA2F}" destId="{1962C9B0-011F-4F46-8073-02EC67DCF975}" srcOrd="0" destOrd="0" presId="urn:microsoft.com/office/officeart/2005/8/layout/default"/>
    <dgm:cxn modelId="{C410F4BB-825A-2D41-B8B9-9B53C90CC289}" type="presOf" srcId="{17A3563D-FBEE-441C-AE6A-1E24B2F9F9FE}" destId="{2511F229-E564-E44A-801B-8DB55A48A88A}" srcOrd="0" destOrd="0" presId="urn:microsoft.com/office/officeart/2005/8/layout/default"/>
    <dgm:cxn modelId="{1B3CDBD6-A179-43F9-9A33-02C59B4EB326}" srcId="{7DCF331C-4398-43E0-993C-E647952D172C}" destId="{2266F053-8060-41B8-A4E9-D5DE724475FA}" srcOrd="2" destOrd="0" parTransId="{C831C5A3-4317-4062-A9EE-B52423B66363}" sibTransId="{88D78B57-6999-4CFE-8923-E740CEB2B25D}"/>
    <dgm:cxn modelId="{2480B1EA-6922-4CAA-AAE9-F96BBD7813FB}" srcId="{7DCF331C-4398-43E0-993C-E647952D172C}" destId="{85F49F05-0196-49AB-87FA-0CDA97C5CA2F}" srcOrd="3" destOrd="0" parTransId="{6EC47E82-0767-4E44-BB4E-EB6EDE03945A}" sibTransId="{1D9CA228-E470-4250-85CD-079CED66F822}"/>
    <dgm:cxn modelId="{25A8DBF8-FD44-D248-9307-BC3E9BE2775A}" type="presOf" srcId="{02CD96F6-BEC7-4F0A-A4A1-981A1BEAF3EB}" destId="{25DF94EE-984D-514E-952C-44E1C024062F}" srcOrd="0" destOrd="0" presId="urn:microsoft.com/office/officeart/2005/8/layout/default"/>
    <dgm:cxn modelId="{AF7969A4-7D3A-B54D-9503-BC3650D756CD}" type="presParOf" srcId="{72627CAA-E73F-4941-88EE-4ABC25338699}" destId="{25DF94EE-984D-514E-952C-44E1C024062F}" srcOrd="0" destOrd="0" presId="urn:microsoft.com/office/officeart/2005/8/layout/default"/>
    <dgm:cxn modelId="{7D660DFB-4B72-924E-9605-EEC873C6C398}" type="presParOf" srcId="{72627CAA-E73F-4941-88EE-4ABC25338699}" destId="{0A7CBFAB-7352-9044-B9C1-782391AD1E60}" srcOrd="1" destOrd="0" presId="urn:microsoft.com/office/officeart/2005/8/layout/default"/>
    <dgm:cxn modelId="{0859F447-26FE-4845-906A-8988927492B7}" type="presParOf" srcId="{72627CAA-E73F-4941-88EE-4ABC25338699}" destId="{2511F229-E564-E44A-801B-8DB55A48A88A}" srcOrd="2" destOrd="0" presId="urn:microsoft.com/office/officeart/2005/8/layout/default"/>
    <dgm:cxn modelId="{FEBA7F05-E390-1045-8E3C-1204E51DAA24}" type="presParOf" srcId="{72627CAA-E73F-4941-88EE-4ABC25338699}" destId="{CC6C5FC8-9228-3F45-AC27-F7F0C16D7D4D}" srcOrd="3" destOrd="0" presId="urn:microsoft.com/office/officeart/2005/8/layout/default"/>
    <dgm:cxn modelId="{43C9D71B-A1ED-4740-A567-34023A224E2E}" type="presParOf" srcId="{72627CAA-E73F-4941-88EE-4ABC25338699}" destId="{8FE14B92-7EBE-3F49-94CD-2E25EAB3B522}" srcOrd="4" destOrd="0" presId="urn:microsoft.com/office/officeart/2005/8/layout/default"/>
    <dgm:cxn modelId="{16556964-0881-E14A-915C-EE7411CEDEAF}" type="presParOf" srcId="{72627CAA-E73F-4941-88EE-4ABC25338699}" destId="{ACFDE86E-E143-414B-BADE-94E843713D62}" srcOrd="5" destOrd="0" presId="urn:microsoft.com/office/officeart/2005/8/layout/default"/>
    <dgm:cxn modelId="{4564A6B0-A607-1A41-A7DE-F061FD98D3FF}" type="presParOf" srcId="{72627CAA-E73F-4941-88EE-4ABC25338699}" destId="{1962C9B0-011F-4F46-8073-02EC67DCF975}" srcOrd="6" destOrd="0" presId="urn:microsoft.com/office/officeart/2005/8/layout/default"/>
    <dgm:cxn modelId="{48A7337F-CFAD-6F45-954E-F01FA3148616}" type="presParOf" srcId="{72627CAA-E73F-4941-88EE-4ABC25338699}" destId="{AD0B3B3A-0129-EC47-8B88-6F50EEC41B6D}" srcOrd="7" destOrd="0" presId="urn:microsoft.com/office/officeart/2005/8/layout/default"/>
    <dgm:cxn modelId="{82AA8645-B507-1E45-AC49-22538156C688}" type="presParOf" srcId="{72627CAA-E73F-4941-88EE-4ABC25338699}" destId="{5E7E7D08-DA72-E449-8775-0FBA29714470}" srcOrd="8" destOrd="0" presId="urn:microsoft.com/office/officeart/2005/8/layout/default"/>
    <dgm:cxn modelId="{A510098E-F8DC-4540-92FE-060E8107EF9F}" type="presParOf" srcId="{72627CAA-E73F-4941-88EE-4ABC25338699}" destId="{C8CCBB06-6EEE-7D48-B73C-7580940360BA}" srcOrd="9" destOrd="0" presId="urn:microsoft.com/office/officeart/2005/8/layout/default"/>
    <dgm:cxn modelId="{F34450E0-B904-C247-866E-D60FD70EF69D}" type="presParOf" srcId="{72627CAA-E73F-4941-88EE-4ABC25338699}" destId="{7F748696-F7DC-C64D-9CA8-725535CCC911}" srcOrd="10" destOrd="0" presId="urn:microsoft.com/office/officeart/2005/8/layout/default"/>
    <dgm:cxn modelId="{FB767194-F9CE-1147-8CFE-537BBD29E88B}" type="presParOf" srcId="{72627CAA-E73F-4941-88EE-4ABC25338699}" destId="{F22E5216-6984-3947-B7B1-11CEB15F025C}" srcOrd="11" destOrd="0" presId="urn:microsoft.com/office/officeart/2005/8/layout/default"/>
    <dgm:cxn modelId="{9EAFA059-E506-7F4B-AF85-4CECDC92CD18}" type="presParOf" srcId="{72627CAA-E73F-4941-88EE-4ABC25338699}" destId="{FB428FCE-E275-F442-BABC-4217BADB22E0}"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EA2547F-5747-40DC-81A5-F2334A36AC21}"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27EEA29-026E-45BA-8023-0F1F29D7F80D}">
      <dgm:prSet/>
      <dgm:spPr/>
      <dgm:t>
        <a:bodyPr/>
        <a:lstStyle/>
        <a:p>
          <a:r>
            <a:rPr lang="en-US" dirty="0"/>
            <a:t>Loudly talking outside of rooms on purpose</a:t>
          </a:r>
        </a:p>
      </dgm:t>
    </dgm:pt>
    <dgm:pt modelId="{4DE2C5E2-12BE-4AB3-B432-68D584C6563E}" type="parTrans" cxnId="{80D48B01-BAE8-4264-B1C1-BEBC8A8FF7B0}">
      <dgm:prSet/>
      <dgm:spPr/>
      <dgm:t>
        <a:bodyPr/>
        <a:lstStyle/>
        <a:p>
          <a:endParaRPr lang="en-US"/>
        </a:p>
      </dgm:t>
    </dgm:pt>
    <dgm:pt modelId="{C5D34C14-E3BB-4DF7-B3F1-6D7567A4F0FB}" type="sibTrans" cxnId="{80D48B01-BAE8-4264-B1C1-BEBC8A8FF7B0}">
      <dgm:prSet/>
      <dgm:spPr/>
      <dgm:t>
        <a:bodyPr/>
        <a:lstStyle/>
        <a:p>
          <a:endParaRPr lang="en-US"/>
        </a:p>
      </dgm:t>
    </dgm:pt>
    <dgm:pt modelId="{4274D2F5-4DB8-4066-8663-7D18363F4EE5}">
      <dgm:prSet/>
      <dgm:spPr/>
      <dgm:t>
        <a:bodyPr/>
        <a:lstStyle/>
        <a:p>
          <a:r>
            <a:rPr lang="en-US" dirty="0"/>
            <a:t>Students on phones while one person performs and not another</a:t>
          </a:r>
        </a:p>
      </dgm:t>
    </dgm:pt>
    <dgm:pt modelId="{4FA21857-88B4-4277-A8B9-414152081EC6}" type="parTrans" cxnId="{209FCCC0-D9BC-4DA9-B507-A4C141BE9109}">
      <dgm:prSet/>
      <dgm:spPr/>
      <dgm:t>
        <a:bodyPr/>
        <a:lstStyle/>
        <a:p>
          <a:endParaRPr lang="en-US"/>
        </a:p>
      </dgm:t>
    </dgm:pt>
    <dgm:pt modelId="{AF28D392-CFF5-4BD2-8583-15120FA753A5}" type="sibTrans" cxnId="{209FCCC0-D9BC-4DA9-B507-A4C141BE9109}">
      <dgm:prSet/>
      <dgm:spPr/>
      <dgm:t>
        <a:bodyPr/>
        <a:lstStyle/>
        <a:p>
          <a:endParaRPr lang="en-US"/>
        </a:p>
      </dgm:t>
    </dgm:pt>
    <dgm:pt modelId="{0C173CF6-D56F-4D3C-B82C-6801E6B50D43}">
      <dgm:prSet/>
      <dgm:spPr/>
      <dgm:t>
        <a:bodyPr/>
        <a:lstStyle/>
        <a:p>
          <a:r>
            <a:rPr lang="en-US" dirty="0"/>
            <a:t>Having everyone prep against one person in a room and announce it for everyone to hear</a:t>
          </a:r>
        </a:p>
      </dgm:t>
    </dgm:pt>
    <dgm:pt modelId="{22EAB171-F10F-42B5-8B70-01192CDCD5AB}" type="parTrans" cxnId="{680A2D4F-EA71-4843-9EEA-80A0F8D9B526}">
      <dgm:prSet/>
      <dgm:spPr/>
      <dgm:t>
        <a:bodyPr/>
        <a:lstStyle/>
        <a:p>
          <a:endParaRPr lang="en-US"/>
        </a:p>
      </dgm:t>
    </dgm:pt>
    <dgm:pt modelId="{153883A9-CBD3-4353-992E-A8B21B058738}" type="sibTrans" cxnId="{680A2D4F-EA71-4843-9EEA-80A0F8D9B526}">
      <dgm:prSet/>
      <dgm:spPr/>
      <dgm:t>
        <a:bodyPr/>
        <a:lstStyle/>
        <a:p>
          <a:endParaRPr lang="en-US"/>
        </a:p>
      </dgm:t>
    </dgm:pt>
    <dgm:pt modelId="{8C0EDC84-3503-4911-949B-7905EC26F649}">
      <dgm:prSet/>
      <dgm:spPr/>
      <dgm:t>
        <a:bodyPr/>
        <a:lstStyle/>
        <a:p>
          <a:r>
            <a:rPr lang="en-US" dirty="0"/>
            <a:t>Skipping your designated performance slot for a ”better one”</a:t>
          </a:r>
        </a:p>
      </dgm:t>
    </dgm:pt>
    <dgm:pt modelId="{A444A4D8-9614-48BD-A5B4-A6EC4CF4EB8B}" type="parTrans" cxnId="{14612D51-59F4-4CF8-A394-5209227EA46D}">
      <dgm:prSet/>
      <dgm:spPr/>
      <dgm:t>
        <a:bodyPr/>
        <a:lstStyle/>
        <a:p>
          <a:endParaRPr lang="en-US"/>
        </a:p>
      </dgm:t>
    </dgm:pt>
    <dgm:pt modelId="{5C196D0A-4E98-475C-BC68-82A68A859478}" type="sibTrans" cxnId="{14612D51-59F4-4CF8-A394-5209227EA46D}">
      <dgm:prSet/>
      <dgm:spPr/>
      <dgm:t>
        <a:bodyPr/>
        <a:lstStyle/>
        <a:p>
          <a:endParaRPr lang="en-US"/>
        </a:p>
      </dgm:t>
    </dgm:pt>
    <dgm:pt modelId="{342620A9-28A6-4E2F-ABBE-72787E88E41B}">
      <dgm:prSet/>
      <dgm:spPr/>
      <dgm:t>
        <a:bodyPr/>
        <a:lstStyle/>
        <a:p>
          <a:r>
            <a:rPr lang="en-US" dirty="0"/>
            <a:t>Teammates leaving after their teammate’s performance</a:t>
          </a:r>
        </a:p>
      </dgm:t>
    </dgm:pt>
    <dgm:pt modelId="{B18816A1-3E35-40AD-AE10-68DEEFA90E63}" type="parTrans" cxnId="{1DBC4F2E-A7B9-4757-BD09-F08C11D0FE1B}">
      <dgm:prSet/>
      <dgm:spPr/>
      <dgm:t>
        <a:bodyPr/>
        <a:lstStyle/>
        <a:p>
          <a:endParaRPr lang="en-US"/>
        </a:p>
      </dgm:t>
    </dgm:pt>
    <dgm:pt modelId="{D73AFFC1-7D71-4680-BEE0-322322897A48}" type="sibTrans" cxnId="{1DBC4F2E-A7B9-4757-BD09-F08C11D0FE1B}">
      <dgm:prSet/>
      <dgm:spPr/>
      <dgm:t>
        <a:bodyPr/>
        <a:lstStyle/>
        <a:p>
          <a:endParaRPr lang="en-US"/>
        </a:p>
      </dgm:t>
    </dgm:pt>
    <dgm:pt modelId="{85932A10-474D-4350-93DC-E8B1473F7683}">
      <dgm:prSet/>
      <dgm:spPr/>
      <dgm:t>
        <a:bodyPr/>
        <a:lstStyle/>
        <a:p>
          <a:r>
            <a:rPr lang="en-US" dirty="0"/>
            <a:t>Technically, these will not get you disqualified from a tournament. However, they are discouraged and frowned upon and if pushed far enough, could be considered unsportsmanlike (especially repeat offenders)</a:t>
          </a:r>
        </a:p>
      </dgm:t>
    </dgm:pt>
    <dgm:pt modelId="{E3C0F62F-A36F-4967-8475-59B0F8BE0655}" type="parTrans" cxnId="{64F107FE-4516-4C65-86CD-A10EC1CAB4B5}">
      <dgm:prSet/>
      <dgm:spPr/>
      <dgm:t>
        <a:bodyPr/>
        <a:lstStyle/>
        <a:p>
          <a:endParaRPr lang="en-US"/>
        </a:p>
      </dgm:t>
    </dgm:pt>
    <dgm:pt modelId="{4C456ADE-EE7C-4B6F-90B1-5F6EA711CA3B}" type="sibTrans" cxnId="{64F107FE-4516-4C65-86CD-A10EC1CAB4B5}">
      <dgm:prSet/>
      <dgm:spPr/>
      <dgm:t>
        <a:bodyPr/>
        <a:lstStyle/>
        <a:p>
          <a:endParaRPr lang="en-US"/>
        </a:p>
      </dgm:t>
    </dgm:pt>
    <dgm:pt modelId="{885DEAAA-5AE8-4151-A825-2F0744277191}" type="pres">
      <dgm:prSet presAssocID="{FEA2547F-5747-40DC-81A5-F2334A36AC21}" presName="root" presStyleCnt="0">
        <dgm:presLayoutVars>
          <dgm:dir/>
          <dgm:resizeHandles val="exact"/>
        </dgm:presLayoutVars>
      </dgm:prSet>
      <dgm:spPr/>
    </dgm:pt>
    <dgm:pt modelId="{818A7318-DCF5-4B38-9C4E-CD9246920731}" type="pres">
      <dgm:prSet presAssocID="{327EEA29-026E-45BA-8023-0F1F29D7F80D}" presName="compNode" presStyleCnt="0"/>
      <dgm:spPr/>
    </dgm:pt>
    <dgm:pt modelId="{DC805330-C15A-402F-ACBD-038D08463334}" type="pres">
      <dgm:prSet presAssocID="{327EEA29-026E-45BA-8023-0F1F29D7F80D}"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eaf"/>
        </a:ext>
      </dgm:extLst>
    </dgm:pt>
    <dgm:pt modelId="{6135721A-B4F9-47D9-93C3-861764C83364}" type="pres">
      <dgm:prSet presAssocID="{327EEA29-026E-45BA-8023-0F1F29D7F80D}" presName="spaceRect" presStyleCnt="0"/>
      <dgm:spPr/>
    </dgm:pt>
    <dgm:pt modelId="{207A8787-0164-473F-A2B3-7FC14ED111A0}" type="pres">
      <dgm:prSet presAssocID="{327EEA29-026E-45BA-8023-0F1F29D7F80D}" presName="textRect" presStyleLbl="revTx" presStyleIdx="0" presStyleCnt="6">
        <dgm:presLayoutVars>
          <dgm:chMax val="1"/>
          <dgm:chPref val="1"/>
        </dgm:presLayoutVars>
      </dgm:prSet>
      <dgm:spPr/>
    </dgm:pt>
    <dgm:pt modelId="{8A29AC18-18D8-47E8-9FDB-ACCD0C77AA55}" type="pres">
      <dgm:prSet presAssocID="{C5D34C14-E3BB-4DF7-B3F1-6D7567A4F0FB}" presName="sibTrans" presStyleCnt="0"/>
      <dgm:spPr/>
    </dgm:pt>
    <dgm:pt modelId="{4422A91E-F1B0-480B-BABF-678B32DC4F21}" type="pres">
      <dgm:prSet presAssocID="{4274D2F5-4DB8-4066-8663-7D18363F4EE5}" presName="compNode" presStyleCnt="0"/>
      <dgm:spPr/>
    </dgm:pt>
    <dgm:pt modelId="{9A787081-3910-441C-A707-E3B56461E90B}" type="pres">
      <dgm:prSet presAssocID="{4274D2F5-4DB8-4066-8663-7D18363F4EE5}"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mart Phone"/>
        </a:ext>
      </dgm:extLst>
    </dgm:pt>
    <dgm:pt modelId="{A98A2D21-744E-43BB-8CEE-EDF3EE03084E}" type="pres">
      <dgm:prSet presAssocID="{4274D2F5-4DB8-4066-8663-7D18363F4EE5}" presName="spaceRect" presStyleCnt="0"/>
      <dgm:spPr/>
    </dgm:pt>
    <dgm:pt modelId="{9E561927-2582-459C-A2FD-DBB714820113}" type="pres">
      <dgm:prSet presAssocID="{4274D2F5-4DB8-4066-8663-7D18363F4EE5}" presName="textRect" presStyleLbl="revTx" presStyleIdx="1" presStyleCnt="6">
        <dgm:presLayoutVars>
          <dgm:chMax val="1"/>
          <dgm:chPref val="1"/>
        </dgm:presLayoutVars>
      </dgm:prSet>
      <dgm:spPr/>
    </dgm:pt>
    <dgm:pt modelId="{F0608EFF-E467-47DB-9450-363E5E1FA604}" type="pres">
      <dgm:prSet presAssocID="{AF28D392-CFF5-4BD2-8583-15120FA753A5}" presName="sibTrans" presStyleCnt="0"/>
      <dgm:spPr/>
    </dgm:pt>
    <dgm:pt modelId="{8A380938-6533-4F3C-8D41-2AAA6CD4FDF7}" type="pres">
      <dgm:prSet presAssocID="{0C173CF6-D56F-4D3C-B82C-6801E6B50D43}" presName="compNode" presStyleCnt="0"/>
      <dgm:spPr/>
    </dgm:pt>
    <dgm:pt modelId="{00E18421-78A7-4F90-BDF3-E93E9AB93FC0}" type="pres">
      <dgm:prSet presAssocID="{0C173CF6-D56F-4D3C-B82C-6801E6B50D43}"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ecturer"/>
        </a:ext>
      </dgm:extLst>
    </dgm:pt>
    <dgm:pt modelId="{3259FE8A-1ACD-4F69-9C46-B28278D57614}" type="pres">
      <dgm:prSet presAssocID="{0C173CF6-D56F-4D3C-B82C-6801E6B50D43}" presName="spaceRect" presStyleCnt="0"/>
      <dgm:spPr/>
    </dgm:pt>
    <dgm:pt modelId="{D598BBC5-4C9C-4C0F-9ABB-F31528A16270}" type="pres">
      <dgm:prSet presAssocID="{0C173CF6-D56F-4D3C-B82C-6801E6B50D43}" presName="textRect" presStyleLbl="revTx" presStyleIdx="2" presStyleCnt="6">
        <dgm:presLayoutVars>
          <dgm:chMax val="1"/>
          <dgm:chPref val="1"/>
        </dgm:presLayoutVars>
      </dgm:prSet>
      <dgm:spPr/>
    </dgm:pt>
    <dgm:pt modelId="{4DD9F81D-C36E-4F68-9DD3-0769A5458D08}" type="pres">
      <dgm:prSet presAssocID="{153883A9-CBD3-4353-992E-A8B21B058738}" presName="sibTrans" presStyleCnt="0"/>
      <dgm:spPr/>
    </dgm:pt>
    <dgm:pt modelId="{AD2190F3-7D7D-4A2E-BE02-E5E21B356503}" type="pres">
      <dgm:prSet presAssocID="{8C0EDC84-3503-4911-949B-7905EC26F649}" presName="compNode" presStyleCnt="0"/>
      <dgm:spPr/>
    </dgm:pt>
    <dgm:pt modelId="{79AC62F5-D420-42C9-BD08-B3CF600AB2B8}" type="pres">
      <dgm:prSet presAssocID="{8C0EDC84-3503-4911-949B-7905EC26F649}"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lotMachine"/>
        </a:ext>
      </dgm:extLst>
    </dgm:pt>
    <dgm:pt modelId="{F931C2B3-A505-4463-922E-5EA60896CAF5}" type="pres">
      <dgm:prSet presAssocID="{8C0EDC84-3503-4911-949B-7905EC26F649}" presName="spaceRect" presStyleCnt="0"/>
      <dgm:spPr/>
    </dgm:pt>
    <dgm:pt modelId="{E803864D-8AE2-4705-83E2-52188525764D}" type="pres">
      <dgm:prSet presAssocID="{8C0EDC84-3503-4911-949B-7905EC26F649}" presName="textRect" presStyleLbl="revTx" presStyleIdx="3" presStyleCnt="6">
        <dgm:presLayoutVars>
          <dgm:chMax val="1"/>
          <dgm:chPref val="1"/>
        </dgm:presLayoutVars>
      </dgm:prSet>
      <dgm:spPr/>
    </dgm:pt>
    <dgm:pt modelId="{C4ED8E7B-5CBF-4D89-8D40-39451A680D6D}" type="pres">
      <dgm:prSet presAssocID="{5C196D0A-4E98-475C-BC68-82A68A859478}" presName="sibTrans" presStyleCnt="0"/>
      <dgm:spPr/>
    </dgm:pt>
    <dgm:pt modelId="{EC1C8541-6ABF-460A-84AB-F63FBDD73748}" type="pres">
      <dgm:prSet presAssocID="{342620A9-28A6-4E2F-ABBE-72787E88E41B}" presName="compNode" presStyleCnt="0"/>
      <dgm:spPr/>
    </dgm:pt>
    <dgm:pt modelId="{42BA807F-EF78-41F3-AF8B-DFA4635B78C7}" type="pres">
      <dgm:prSet presAssocID="{342620A9-28A6-4E2F-ABBE-72787E88E41B}"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occer"/>
        </a:ext>
      </dgm:extLst>
    </dgm:pt>
    <dgm:pt modelId="{B1820D3D-14DF-458A-A628-AC99213CC59B}" type="pres">
      <dgm:prSet presAssocID="{342620A9-28A6-4E2F-ABBE-72787E88E41B}" presName="spaceRect" presStyleCnt="0"/>
      <dgm:spPr/>
    </dgm:pt>
    <dgm:pt modelId="{2C77FC27-BF6B-475A-B927-ED32F4AB8495}" type="pres">
      <dgm:prSet presAssocID="{342620A9-28A6-4E2F-ABBE-72787E88E41B}" presName="textRect" presStyleLbl="revTx" presStyleIdx="4" presStyleCnt="6">
        <dgm:presLayoutVars>
          <dgm:chMax val="1"/>
          <dgm:chPref val="1"/>
        </dgm:presLayoutVars>
      </dgm:prSet>
      <dgm:spPr/>
    </dgm:pt>
    <dgm:pt modelId="{152B59C8-E571-4C74-AC0F-3762AB5BD946}" type="pres">
      <dgm:prSet presAssocID="{D73AFFC1-7D71-4680-BEE0-322322897A48}" presName="sibTrans" presStyleCnt="0"/>
      <dgm:spPr/>
    </dgm:pt>
    <dgm:pt modelId="{74924FC1-5CE4-4D1A-B01F-2C6F9ABAEFFC}" type="pres">
      <dgm:prSet presAssocID="{85932A10-474D-4350-93DC-E8B1473F7683}" presName="compNode" presStyleCnt="0"/>
      <dgm:spPr/>
    </dgm:pt>
    <dgm:pt modelId="{18598033-FB16-431B-8670-A18C666D1293}" type="pres">
      <dgm:prSet presAssocID="{85932A10-474D-4350-93DC-E8B1473F7683}"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Trophy"/>
        </a:ext>
      </dgm:extLst>
    </dgm:pt>
    <dgm:pt modelId="{63F7DF14-1B71-4357-AF72-7C49B2961CC8}" type="pres">
      <dgm:prSet presAssocID="{85932A10-474D-4350-93DC-E8B1473F7683}" presName="spaceRect" presStyleCnt="0"/>
      <dgm:spPr/>
    </dgm:pt>
    <dgm:pt modelId="{E992D278-3619-4F04-89C8-2D3A33EB1562}" type="pres">
      <dgm:prSet presAssocID="{85932A10-474D-4350-93DC-E8B1473F7683}" presName="textRect" presStyleLbl="revTx" presStyleIdx="5" presStyleCnt="6">
        <dgm:presLayoutVars>
          <dgm:chMax val="1"/>
          <dgm:chPref val="1"/>
        </dgm:presLayoutVars>
      </dgm:prSet>
      <dgm:spPr/>
    </dgm:pt>
  </dgm:ptLst>
  <dgm:cxnLst>
    <dgm:cxn modelId="{80D48B01-BAE8-4264-B1C1-BEBC8A8FF7B0}" srcId="{FEA2547F-5747-40DC-81A5-F2334A36AC21}" destId="{327EEA29-026E-45BA-8023-0F1F29D7F80D}" srcOrd="0" destOrd="0" parTransId="{4DE2C5E2-12BE-4AB3-B432-68D584C6563E}" sibTransId="{C5D34C14-E3BB-4DF7-B3F1-6D7567A4F0FB}"/>
    <dgm:cxn modelId="{9A8A741A-E638-49E3-B520-26272C03491A}" type="presOf" srcId="{85932A10-474D-4350-93DC-E8B1473F7683}" destId="{E992D278-3619-4F04-89C8-2D3A33EB1562}" srcOrd="0" destOrd="0" presId="urn:microsoft.com/office/officeart/2018/2/layout/IconLabelList"/>
    <dgm:cxn modelId="{C2F9B11A-BFF7-4A61-A3A8-D91E2F1C45CB}" type="presOf" srcId="{8C0EDC84-3503-4911-949B-7905EC26F649}" destId="{E803864D-8AE2-4705-83E2-52188525764D}" srcOrd="0" destOrd="0" presId="urn:microsoft.com/office/officeart/2018/2/layout/IconLabelList"/>
    <dgm:cxn modelId="{838E181F-8A6F-4EBE-A1FE-69D26073F38E}" type="presOf" srcId="{342620A9-28A6-4E2F-ABBE-72787E88E41B}" destId="{2C77FC27-BF6B-475A-B927-ED32F4AB8495}" srcOrd="0" destOrd="0" presId="urn:microsoft.com/office/officeart/2018/2/layout/IconLabelList"/>
    <dgm:cxn modelId="{1DBC4F2E-A7B9-4757-BD09-F08C11D0FE1B}" srcId="{FEA2547F-5747-40DC-81A5-F2334A36AC21}" destId="{342620A9-28A6-4E2F-ABBE-72787E88E41B}" srcOrd="4" destOrd="0" parTransId="{B18816A1-3E35-40AD-AE10-68DEEFA90E63}" sibTransId="{D73AFFC1-7D71-4680-BEE0-322322897A48}"/>
    <dgm:cxn modelId="{0D211638-38AD-41A1-B6B7-D08D431562F9}" type="presOf" srcId="{FEA2547F-5747-40DC-81A5-F2334A36AC21}" destId="{885DEAAA-5AE8-4151-A825-2F0744277191}" srcOrd="0" destOrd="0" presId="urn:microsoft.com/office/officeart/2018/2/layout/IconLabelList"/>
    <dgm:cxn modelId="{680A2D4F-EA71-4843-9EEA-80A0F8D9B526}" srcId="{FEA2547F-5747-40DC-81A5-F2334A36AC21}" destId="{0C173CF6-D56F-4D3C-B82C-6801E6B50D43}" srcOrd="2" destOrd="0" parTransId="{22EAB171-F10F-42B5-8B70-01192CDCD5AB}" sibTransId="{153883A9-CBD3-4353-992E-A8B21B058738}"/>
    <dgm:cxn modelId="{14612D51-59F4-4CF8-A394-5209227EA46D}" srcId="{FEA2547F-5747-40DC-81A5-F2334A36AC21}" destId="{8C0EDC84-3503-4911-949B-7905EC26F649}" srcOrd="3" destOrd="0" parTransId="{A444A4D8-9614-48BD-A5B4-A6EC4CF4EB8B}" sibTransId="{5C196D0A-4E98-475C-BC68-82A68A859478}"/>
    <dgm:cxn modelId="{86319E74-8DA5-47AF-BB41-A82137B2D9AA}" type="presOf" srcId="{327EEA29-026E-45BA-8023-0F1F29D7F80D}" destId="{207A8787-0164-473F-A2B3-7FC14ED111A0}" srcOrd="0" destOrd="0" presId="urn:microsoft.com/office/officeart/2018/2/layout/IconLabelList"/>
    <dgm:cxn modelId="{D5DFFD9D-6CDA-430D-B6EA-061608F11C58}" type="presOf" srcId="{4274D2F5-4DB8-4066-8663-7D18363F4EE5}" destId="{9E561927-2582-459C-A2FD-DBB714820113}" srcOrd="0" destOrd="0" presId="urn:microsoft.com/office/officeart/2018/2/layout/IconLabelList"/>
    <dgm:cxn modelId="{8C0D65B3-3BF2-4531-8949-BCC633D22A69}" type="presOf" srcId="{0C173CF6-D56F-4D3C-B82C-6801E6B50D43}" destId="{D598BBC5-4C9C-4C0F-9ABB-F31528A16270}" srcOrd="0" destOrd="0" presId="urn:microsoft.com/office/officeart/2018/2/layout/IconLabelList"/>
    <dgm:cxn modelId="{209FCCC0-D9BC-4DA9-B507-A4C141BE9109}" srcId="{FEA2547F-5747-40DC-81A5-F2334A36AC21}" destId="{4274D2F5-4DB8-4066-8663-7D18363F4EE5}" srcOrd="1" destOrd="0" parTransId="{4FA21857-88B4-4277-A8B9-414152081EC6}" sibTransId="{AF28D392-CFF5-4BD2-8583-15120FA753A5}"/>
    <dgm:cxn modelId="{64F107FE-4516-4C65-86CD-A10EC1CAB4B5}" srcId="{FEA2547F-5747-40DC-81A5-F2334A36AC21}" destId="{85932A10-474D-4350-93DC-E8B1473F7683}" srcOrd="5" destOrd="0" parTransId="{E3C0F62F-A36F-4967-8475-59B0F8BE0655}" sibTransId="{4C456ADE-EE7C-4B6F-90B1-5F6EA711CA3B}"/>
    <dgm:cxn modelId="{048004A2-B8BF-4B53-A81C-FBDC92CB6768}" type="presParOf" srcId="{885DEAAA-5AE8-4151-A825-2F0744277191}" destId="{818A7318-DCF5-4B38-9C4E-CD9246920731}" srcOrd="0" destOrd="0" presId="urn:microsoft.com/office/officeart/2018/2/layout/IconLabelList"/>
    <dgm:cxn modelId="{52B59E9B-8B95-4BF9-AE3E-16B5BBB4BD5B}" type="presParOf" srcId="{818A7318-DCF5-4B38-9C4E-CD9246920731}" destId="{DC805330-C15A-402F-ACBD-038D08463334}" srcOrd="0" destOrd="0" presId="urn:microsoft.com/office/officeart/2018/2/layout/IconLabelList"/>
    <dgm:cxn modelId="{5D17F346-FFDB-41CE-ABD9-C998B9516412}" type="presParOf" srcId="{818A7318-DCF5-4B38-9C4E-CD9246920731}" destId="{6135721A-B4F9-47D9-93C3-861764C83364}" srcOrd="1" destOrd="0" presId="urn:microsoft.com/office/officeart/2018/2/layout/IconLabelList"/>
    <dgm:cxn modelId="{2896774F-CD2C-471F-B249-2FD4463B40F8}" type="presParOf" srcId="{818A7318-DCF5-4B38-9C4E-CD9246920731}" destId="{207A8787-0164-473F-A2B3-7FC14ED111A0}" srcOrd="2" destOrd="0" presId="urn:microsoft.com/office/officeart/2018/2/layout/IconLabelList"/>
    <dgm:cxn modelId="{3BAC14D1-2294-42E2-884D-E946403B4DDF}" type="presParOf" srcId="{885DEAAA-5AE8-4151-A825-2F0744277191}" destId="{8A29AC18-18D8-47E8-9FDB-ACCD0C77AA55}" srcOrd="1" destOrd="0" presId="urn:microsoft.com/office/officeart/2018/2/layout/IconLabelList"/>
    <dgm:cxn modelId="{B59B6592-A9F9-4D2C-88D6-59C42D1156B7}" type="presParOf" srcId="{885DEAAA-5AE8-4151-A825-2F0744277191}" destId="{4422A91E-F1B0-480B-BABF-678B32DC4F21}" srcOrd="2" destOrd="0" presId="urn:microsoft.com/office/officeart/2018/2/layout/IconLabelList"/>
    <dgm:cxn modelId="{2801E824-4831-412B-AACE-3A79F0DEF9E2}" type="presParOf" srcId="{4422A91E-F1B0-480B-BABF-678B32DC4F21}" destId="{9A787081-3910-441C-A707-E3B56461E90B}" srcOrd="0" destOrd="0" presId="urn:microsoft.com/office/officeart/2018/2/layout/IconLabelList"/>
    <dgm:cxn modelId="{E5C136C9-4A33-4110-B937-75D1829C5437}" type="presParOf" srcId="{4422A91E-F1B0-480B-BABF-678B32DC4F21}" destId="{A98A2D21-744E-43BB-8CEE-EDF3EE03084E}" srcOrd="1" destOrd="0" presId="urn:microsoft.com/office/officeart/2018/2/layout/IconLabelList"/>
    <dgm:cxn modelId="{DB539B47-6CFF-4507-868B-2119D70D2D9D}" type="presParOf" srcId="{4422A91E-F1B0-480B-BABF-678B32DC4F21}" destId="{9E561927-2582-459C-A2FD-DBB714820113}" srcOrd="2" destOrd="0" presId="urn:microsoft.com/office/officeart/2018/2/layout/IconLabelList"/>
    <dgm:cxn modelId="{CEC4B708-B475-46CB-8397-6ED57F01F78F}" type="presParOf" srcId="{885DEAAA-5AE8-4151-A825-2F0744277191}" destId="{F0608EFF-E467-47DB-9450-363E5E1FA604}" srcOrd="3" destOrd="0" presId="urn:microsoft.com/office/officeart/2018/2/layout/IconLabelList"/>
    <dgm:cxn modelId="{125B83EF-F072-441B-A96E-74FB8B62D193}" type="presParOf" srcId="{885DEAAA-5AE8-4151-A825-2F0744277191}" destId="{8A380938-6533-4F3C-8D41-2AAA6CD4FDF7}" srcOrd="4" destOrd="0" presId="urn:microsoft.com/office/officeart/2018/2/layout/IconLabelList"/>
    <dgm:cxn modelId="{15C5A865-35F5-43D5-AF60-ADA2B82A567C}" type="presParOf" srcId="{8A380938-6533-4F3C-8D41-2AAA6CD4FDF7}" destId="{00E18421-78A7-4F90-BDF3-E93E9AB93FC0}" srcOrd="0" destOrd="0" presId="urn:microsoft.com/office/officeart/2018/2/layout/IconLabelList"/>
    <dgm:cxn modelId="{A83CEC2C-3723-434C-97B6-497BC63698FA}" type="presParOf" srcId="{8A380938-6533-4F3C-8D41-2AAA6CD4FDF7}" destId="{3259FE8A-1ACD-4F69-9C46-B28278D57614}" srcOrd="1" destOrd="0" presId="urn:microsoft.com/office/officeart/2018/2/layout/IconLabelList"/>
    <dgm:cxn modelId="{28A6E278-8D39-494C-A615-EEE043B761A4}" type="presParOf" srcId="{8A380938-6533-4F3C-8D41-2AAA6CD4FDF7}" destId="{D598BBC5-4C9C-4C0F-9ABB-F31528A16270}" srcOrd="2" destOrd="0" presId="urn:microsoft.com/office/officeart/2018/2/layout/IconLabelList"/>
    <dgm:cxn modelId="{7C59C138-0A78-4856-8B8B-B12EE30D775D}" type="presParOf" srcId="{885DEAAA-5AE8-4151-A825-2F0744277191}" destId="{4DD9F81D-C36E-4F68-9DD3-0769A5458D08}" srcOrd="5" destOrd="0" presId="urn:microsoft.com/office/officeart/2018/2/layout/IconLabelList"/>
    <dgm:cxn modelId="{6BB45FF8-4896-404A-8765-5A6FF9F86FD4}" type="presParOf" srcId="{885DEAAA-5AE8-4151-A825-2F0744277191}" destId="{AD2190F3-7D7D-4A2E-BE02-E5E21B356503}" srcOrd="6" destOrd="0" presId="urn:microsoft.com/office/officeart/2018/2/layout/IconLabelList"/>
    <dgm:cxn modelId="{942A8707-9463-43C1-9570-3FF703E86284}" type="presParOf" srcId="{AD2190F3-7D7D-4A2E-BE02-E5E21B356503}" destId="{79AC62F5-D420-42C9-BD08-B3CF600AB2B8}" srcOrd="0" destOrd="0" presId="urn:microsoft.com/office/officeart/2018/2/layout/IconLabelList"/>
    <dgm:cxn modelId="{90602252-F4EE-4EA6-86C4-76255517B43C}" type="presParOf" srcId="{AD2190F3-7D7D-4A2E-BE02-E5E21B356503}" destId="{F931C2B3-A505-4463-922E-5EA60896CAF5}" srcOrd="1" destOrd="0" presId="urn:microsoft.com/office/officeart/2018/2/layout/IconLabelList"/>
    <dgm:cxn modelId="{027317E7-641B-43AF-8EAD-1EFABBAB9760}" type="presParOf" srcId="{AD2190F3-7D7D-4A2E-BE02-E5E21B356503}" destId="{E803864D-8AE2-4705-83E2-52188525764D}" srcOrd="2" destOrd="0" presId="urn:microsoft.com/office/officeart/2018/2/layout/IconLabelList"/>
    <dgm:cxn modelId="{A454C849-7908-47E9-849A-A4D086CDDE41}" type="presParOf" srcId="{885DEAAA-5AE8-4151-A825-2F0744277191}" destId="{C4ED8E7B-5CBF-4D89-8D40-39451A680D6D}" srcOrd="7" destOrd="0" presId="urn:microsoft.com/office/officeart/2018/2/layout/IconLabelList"/>
    <dgm:cxn modelId="{2D0FED1D-5613-4B57-B9DC-C029FF791C39}" type="presParOf" srcId="{885DEAAA-5AE8-4151-A825-2F0744277191}" destId="{EC1C8541-6ABF-460A-84AB-F63FBDD73748}" srcOrd="8" destOrd="0" presId="urn:microsoft.com/office/officeart/2018/2/layout/IconLabelList"/>
    <dgm:cxn modelId="{076FEDCA-52F7-44EC-83F5-310CE14259AE}" type="presParOf" srcId="{EC1C8541-6ABF-460A-84AB-F63FBDD73748}" destId="{42BA807F-EF78-41F3-AF8B-DFA4635B78C7}" srcOrd="0" destOrd="0" presId="urn:microsoft.com/office/officeart/2018/2/layout/IconLabelList"/>
    <dgm:cxn modelId="{63B8ECD8-D9C8-41DF-B451-EE0CEF1F492A}" type="presParOf" srcId="{EC1C8541-6ABF-460A-84AB-F63FBDD73748}" destId="{B1820D3D-14DF-458A-A628-AC99213CC59B}" srcOrd="1" destOrd="0" presId="urn:microsoft.com/office/officeart/2018/2/layout/IconLabelList"/>
    <dgm:cxn modelId="{9863FE9C-E2EF-46D3-ABDB-963E45E7B4FE}" type="presParOf" srcId="{EC1C8541-6ABF-460A-84AB-F63FBDD73748}" destId="{2C77FC27-BF6B-475A-B927-ED32F4AB8495}" srcOrd="2" destOrd="0" presId="urn:microsoft.com/office/officeart/2018/2/layout/IconLabelList"/>
    <dgm:cxn modelId="{72B374EC-FB65-4EF5-934F-5C174C1B589E}" type="presParOf" srcId="{885DEAAA-5AE8-4151-A825-2F0744277191}" destId="{152B59C8-E571-4C74-AC0F-3762AB5BD946}" srcOrd="9" destOrd="0" presId="urn:microsoft.com/office/officeart/2018/2/layout/IconLabelList"/>
    <dgm:cxn modelId="{0BA59FC1-938F-4CF2-81AA-AE91F5F17999}" type="presParOf" srcId="{885DEAAA-5AE8-4151-A825-2F0744277191}" destId="{74924FC1-5CE4-4D1A-B01F-2C6F9ABAEFFC}" srcOrd="10" destOrd="0" presId="urn:microsoft.com/office/officeart/2018/2/layout/IconLabelList"/>
    <dgm:cxn modelId="{2AE7E49C-ABE9-4276-A862-AEF5636D6777}" type="presParOf" srcId="{74924FC1-5CE4-4D1A-B01F-2C6F9ABAEFFC}" destId="{18598033-FB16-431B-8670-A18C666D1293}" srcOrd="0" destOrd="0" presId="urn:microsoft.com/office/officeart/2018/2/layout/IconLabelList"/>
    <dgm:cxn modelId="{A797CE44-5E9D-444A-B653-5A640814A475}" type="presParOf" srcId="{74924FC1-5CE4-4D1A-B01F-2C6F9ABAEFFC}" destId="{63F7DF14-1B71-4357-AF72-7C49B2961CC8}" srcOrd="1" destOrd="0" presId="urn:microsoft.com/office/officeart/2018/2/layout/IconLabelList"/>
    <dgm:cxn modelId="{AB1D1817-180D-4293-A099-A9A36AC06571}" type="presParOf" srcId="{74924FC1-5CE4-4D1A-B01F-2C6F9ABAEFFC}" destId="{E992D278-3619-4F04-89C8-2D3A33EB1562}"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8CC0DC6-39A7-4506-88CA-57C7942819B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118FF83-DAD3-4904-948A-7407328C0B52}">
      <dgm:prSet/>
      <dgm:spPr/>
      <dgm:t>
        <a:bodyPr/>
        <a:lstStyle/>
        <a:p>
          <a:r>
            <a:rPr lang="en-US" dirty="0"/>
            <a:t>Clear-cut rules and expectations</a:t>
          </a:r>
        </a:p>
      </dgm:t>
    </dgm:pt>
    <dgm:pt modelId="{BE8854FC-F527-471E-B4C7-C3848153F734}" type="parTrans" cxnId="{6E76AF81-2C61-4D87-B902-4B439E9AAC49}">
      <dgm:prSet/>
      <dgm:spPr/>
      <dgm:t>
        <a:bodyPr/>
        <a:lstStyle/>
        <a:p>
          <a:endParaRPr lang="en-US"/>
        </a:p>
      </dgm:t>
    </dgm:pt>
    <dgm:pt modelId="{7EABF31D-8EB5-4A25-BBAD-AEE22079B82B}" type="sibTrans" cxnId="{6E76AF81-2C61-4D87-B902-4B439E9AAC49}">
      <dgm:prSet/>
      <dgm:spPr/>
      <dgm:t>
        <a:bodyPr/>
        <a:lstStyle/>
        <a:p>
          <a:endParaRPr lang="en-US"/>
        </a:p>
      </dgm:t>
    </dgm:pt>
    <dgm:pt modelId="{307C4C57-70F3-4FD3-8ED8-8DD38EF9BA5F}">
      <dgm:prSet/>
      <dgm:spPr/>
      <dgm:t>
        <a:bodyPr/>
        <a:lstStyle/>
        <a:p>
          <a:r>
            <a:rPr lang="en-US" dirty="0"/>
            <a:t>Consistent in discipline</a:t>
          </a:r>
        </a:p>
      </dgm:t>
    </dgm:pt>
    <dgm:pt modelId="{50A12018-E635-4A8C-AA64-E126A6272BCF}" type="parTrans" cxnId="{DAEEE37E-26CA-43E0-84BA-E96269C53743}">
      <dgm:prSet/>
      <dgm:spPr/>
      <dgm:t>
        <a:bodyPr/>
        <a:lstStyle/>
        <a:p>
          <a:endParaRPr lang="en-US"/>
        </a:p>
      </dgm:t>
    </dgm:pt>
    <dgm:pt modelId="{4737BF2B-E9F8-49F7-A94C-A3FE8CFF0C04}" type="sibTrans" cxnId="{DAEEE37E-26CA-43E0-84BA-E96269C53743}">
      <dgm:prSet/>
      <dgm:spPr/>
      <dgm:t>
        <a:bodyPr/>
        <a:lstStyle/>
        <a:p>
          <a:endParaRPr lang="en-US"/>
        </a:p>
      </dgm:t>
    </dgm:pt>
    <dgm:pt modelId="{242BD5E6-ABCF-407A-AD13-1F0773699617}">
      <dgm:prSet/>
      <dgm:spPr/>
      <dgm:t>
        <a:bodyPr/>
        <a:lstStyle/>
        <a:p>
          <a:r>
            <a:rPr lang="en-US" dirty="0"/>
            <a:t>Communicate frequently</a:t>
          </a:r>
        </a:p>
      </dgm:t>
    </dgm:pt>
    <dgm:pt modelId="{0BEEEE9E-B9AF-432C-A120-EF215328B3A6}" type="parTrans" cxnId="{8BBAB225-DCE4-401E-BAE3-FC432C0C8551}">
      <dgm:prSet/>
      <dgm:spPr/>
      <dgm:t>
        <a:bodyPr/>
        <a:lstStyle/>
        <a:p>
          <a:endParaRPr lang="en-US"/>
        </a:p>
      </dgm:t>
    </dgm:pt>
    <dgm:pt modelId="{8D5D754C-D061-4AAE-994E-490AE20D5451}" type="sibTrans" cxnId="{8BBAB225-DCE4-401E-BAE3-FC432C0C8551}">
      <dgm:prSet/>
      <dgm:spPr/>
      <dgm:t>
        <a:bodyPr/>
        <a:lstStyle/>
        <a:p>
          <a:endParaRPr lang="en-US"/>
        </a:p>
      </dgm:t>
    </dgm:pt>
    <dgm:pt modelId="{D5BEBFFD-8C9A-4A41-BCE6-2A3FE5E46D6D}" type="pres">
      <dgm:prSet presAssocID="{38CC0DC6-39A7-4506-88CA-57C7942819B6}" presName="linear" presStyleCnt="0">
        <dgm:presLayoutVars>
          <dgm:animLvl val="lvl"/>
          <dgm:resizeHandles val="exact"/>
        </dgm:presLayoutVars>
      </dgm:prSet>
      <dgm:spPr/>
    </dgm:pt>
    <dgm:pt modelId="{FEDC653F-968D-744A-ACD0-53EF5771C9A5}" type="pres">
      <dgm:prSet presAssocID="{B118FF83-DAD3-4904-948A-7407328C0B52}" presName="parentText" presStyleLbl="node1" presStyleIdx="0" presStyleCnt="3">
        <dgm:presLayoutVars>
          <dgm:chMax val="0"/>
          <dgm:bulletEnabled val="1"/>
        </dgm:presLayoutVars>
      </dgm:prSet>
      <dgm:spPr/>
    </dgm:pt>
    <dgm:pt modelId="{0CFA577E-4E20-2847-A9FC-26F9DD9C452E}" type="pres">
      <dgm:prSet presAssocID="{7EABF31D-8EB5-4A25-BBAD-AEE22079B82B}" presName="spacer" presStyleCnt="0"/>
      <dgm:spPr/>
    </dgm:pt>
    <dgm:pt modelId="{F11D8FA9-0CAF-484C-B7B9-43F6F16CA656}" type="pres">
      <dgm:prSet presAssocID="{307C4C57-70F3-4FD3-8ED8-8DD38EF9BA5F}" presName="parentText" presStyleLbl="node1" presStyleIdx="1" presStyleCnt="3">
        <dgm:presLayoutVars>
          <dgm:chMax val="0"/>
          <dgm:bulletEnabled val="1"/>
        </dgm:presLayoutVars>
      </dgm:prSet>
      <dgm:spPr/>
    </dgm:pt>
    <dgm:pt modelId="{38E709C1-E4A1-8545-A65B-B3168704B7EB}" type="pres">
      <dgm:prSet presAssocID="{4737BF2B-E9F8-49F7-A94C-A3FE8CFF0C04}" presName="spacer" presStyleCnt="0"/>
      <dgm:spPr/>
    </dgm:pt>
    <dgm:pt modelId="{A9AA1580-B70E-FD46-ABC9-3CF84E5CC861}" type="pres">
      <dgm:prSet presAssocID="{242BD5E6-ABCF-407A-AD13-1F0773699617}" presName="parentText" presStyleLbl="node1" presStyleIdx="2" presStyleCnt="3">
        <dgm:presLayoutVars>
          <dgm:chMax val="0"/>
          <dgm:bulletEnabled val="1"/>
        </dgm:presLayoutVars>
      </dgm:prSet>
      <dgm:spPr/>
    </dgm:pt>
  </dgm:ptLst>
  <dgm:cxnLst>
    <dgm:cxn modelId="{69ACF60A-3B6F-9344-BA61-72F54CF328D8}" type="presOf" srcId="{307C4C57-70F3-4FD3-8ED8-8DD38EF9BA5F}" destId="{F11D8FA9-0CAF-484C-B7B9-43F6F16CA656}" srcOrd="0" destOrd="0" presId="urn:microsoft.com/office/officeart/2005/8/layout/vList2"/>
    <dgm:cxn modelId="{CAE1611E-6D5B-DD40-951A-C30226677D5B}" type="presOf" srcId="{38CC0DC6-39A7-4506-88CA-57C7942819B6}" destId="{D5BEBFFD-8C9A-4A41-BCE6-2A3FE5E46D6D}" srcOrd="0" destOrd="0" presId="urn:microsoft.com/office/officeart/2005/8/layout/vList2"/>
    <dgm:cxn modelId="{8BBAB225-DCE4-401E-BAE3-FC432C0C8551}" srcId="{38CC0DC6-39A7-4506-88CA-57C7942819B6}" destId="{242BD5E6-ABCF-407A-AD13-1F0773699617}" srcOrd="2" destOrd="0" parTransId="{0BEEEE9E-B9AF-432C-A120-EF215328B3A6}" sibTransId="{8D5D754C-D061-4AAE-994E-490AE20D5451}"/>
    <dgm:cxn modelId="{7090EF3A-D17E-FA4D-BBBA-9A8E17F8146E}" type="presOf" srcId="{B118FF83-DAD3-4904-948A-7407328C0B52}" destId="{FEDC653F-968D-744A-ACD0-53EF5771C9A5}" srcOrd="0" destOrd="0" presId="urn:microsoft.com/office/officeart/2005/8/layout/vList2"/>
    <dgm:cxn modelId="{DAEEE37E-26CA-43E0-84BA-E96269C53743}" srcId="{38CC0DC6-39A7-4506-88CA-57C7942819B6}" destId="{307C4C57-70F3-4FD3-8ED8-8DD38EF9BA5F}" srcOrd="1" destOrd="0" parTransId="{50A12018-E635-4A8C-AA64-E126A6272BCF}" sibTransId="{4737BF2B-E9F8-49F7-A94C-A3FE8CFF0C04}"/>
    <dgm:cxn modelId="{6E76AF81-2C61-4D87-B902-4B439E9AAC49}" srcId="{38CC0DC6-39A7-4506-88CA-57C7942819B6}" destId="{B118FF83-DAD3-4904-948A-7407328C0B52}" srcOrd="0" destOrd="0" parTransId="{BE8854FC-F527-471E-B4C7-C3848153F734}" sibTransId="{7EABF31D-8EB5-4A25-BBAD-AEE22079B82B}"/>
    <dgm:cxn modelId="{EAA222FE-72C2-ED4B-BE3C-F015A6BE26F7}" type="presOf" srcId="{242BD5E6-ABCF-407A-AD13-1F0773699617}" destId="{A9AA1580-B70E-FD46-ABC9-3CF84E5CC861}" srcOrd="0" destOrd="0" presId="urn:microsoft.com/office/officeart/2005/8/layout/vList2"/>
    <dgm:cxn modelId="{5578E9FC-25C0-C943-B4A4-7439048E2369}" type="presParOf" srcId="{D5BEBFFD-8C9A-4A41-BCE6-2A3FE5E46D6D}" destId="{FEDC653F-968D-744A-ACD0-53EF5771C9A5}" srcOrd="0" destOrd="0" presId="urn:microsoft.com/office/officeart/2005/8/layout/vList2"/>
    <dgm:cxn modelId="{5D15F083-FA6E-8D4F-810C-C2EC0C8479BA}" type="presParOf" srcId="{D5BEBFFD-8C9A-4A41-BCE6-2A3FE5E46D6D}" destId="{0CFA577E-4E20-2847-A9FC-26F9DD9C452E}" srcOrd="1" destOrd="0" presId="urn:microsoft.com/office/officeart/2005/8/layout/vList2"/>
    <dgm:cxn modelId="{3F3B9FEA-66AC-9140-A385-E27D68362DA8}" type="presParOf" srcId="{D5BEBFFD-8C9A-4A41-BCE6-2A3FE5E46D6D}" destId="{F11D8FA9-0CAF-484C-B7B9-43F6F16CA656}" srcOrd="2" destOrd="0" presId="urn:microsoft.com/office/officeart/2005/8/layout/vList2"/>
    <dgm:cxn modelId="{3D4FB868-0AE5-7941-A4C1-683F531D1853}" type="presParOf" srcId="{D5BEBFFD-8C9A-4A41-BCE6-2A3FE5E46D6D}" destId="{38E709C1-E4A1-8545-A65B-B3168704B7EB}" srcOrd="3" destOrd="0" presId="urn:microsoft.com/office/officeart/2005/8/layout/vList2"/>
    <dgm:cxn modelId="{477F6444-D3CE-3547-B5E9-84B3A3376C70}" type="presParOf" srcId="{D5BEBFFD-8C9A-4A41-BCE6-2A3FE5E46D6D}" destId="{A9AA1580-B70E-FD46-ABC9-3CF84E5CC86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AD0A88C-4D09-4FBE-BF16-354D58190A28}"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237746AD-3AD1-434B-A223-F03A4DBDAD9B}">
      <dgm:prSet/>
      <dgm:spPr/>
      <dgm:t>
        <a:bodyPr/>
        <a:lstStyle/>
        <a:p>
          <a:pPr>
            <a:lnSpc>
              <a:spcPct val="100000"/>
            </a:lnSpc>
          </a:pPr>
          <a:r>
            <a:rPr lang="en-US" dirty="0"/>
            <a:t>Be Honest</a:t>
          </a:r>
        </a:p>
      </dgm:t>
    </dgm:pt>
    <dgm:pt modelId="{08EC6F6B-14EA-4E98-98B1-580FDEB9B57E}" type="parTrans" cxnId="{37912D87-9032-4AB5-82C9-79E2766838D8}">
      <dgm:prSet/>
      <dgm:spPr/>
      <dgm:t>
        <a:bodyPr/>
        <a:lstStyle/>
        <a:p>
          <a:endParaRPr lang="en-US"/>
        </a:p>
      </dgm:t>
    </dgm:pt>
    <dgm:pt modelId="{EE0D012D-A323-4AD6-93D7-ADD591D5CEA7}" type="sibTrans" cxnId="{37912D87-9032-4AB5-82C9-79E2766838D8}">
      <dgm:prSet/>
      <dgm:spPr/>
      <dgm:t>
        <a:bodyPr/>
        <a:lstStyle/>
        <a:p>
          <a:pPr>
            <a:lnSpc>
              <a:spcPct val="100000"/>
            </a:lnSpc>
          </a:pPr>
          <a:endParaRPr lang="en-US"/>
        </a:p>
      </dgm:t>
    </dgm:pt>
    <dgm:pt modelId="{2A77C7B9-CB85-490D-A044-84B8A56256AF}">
      <dgm:prSet/>
      <dgm:spPr/>
      <dgm:t>
        <a:bodyPr/>
        <a:lstStyle/>
        <a:p>
          <a:pPr>
            <a:lnSpc>
              <a:spcPct val="100000"/>
            </a:lnSpc>
          </a:pPr>
          <a:r>
            <a:rPr lang="en-US" dirty="0"/>
            <a:t>Have Compassion</a:t>
          </a:r>
        </a:p>
      </dgm:t>
    </dgm:pt>
    <dgm:pt modelId="{0CB5510E-AEE5-4659-9CDF-D31048FE177C}" type="parTrans" cxnId="{A088F73A-BD79-41F5-B3A7-5F15A9941ABD}">
      <dgm:prSet/>
      <dgm:spPr/>
      <dgm:t>
        <a:bodyPr/>
        <a:lstStyle/>
        <a:p>
          <a:endParaRPr lang="en-US"/>
        </a:p>
      </dgm:t>
    </dgm:pt>
    <dgm:pt modelId="{59A3037B-7D43-416E-BBD1-A7E87A6104A5}" type="sibTrans" cxnId="{A088F73A-BD79-41F5-B3A7-5F15A9941ABD}">
      <dgm:prSet/>
      <dgm:spPr/>
      <dgm:t>
        <a:bodyPr/>
        <a:lstStyle/>
        <a:p>
          <a:pPr>
            <a:lnSpc>
              <a:spcPct val="100000"/>
            </a:lnSpc>
          </a:pPr>
          <a:endParaRPr lang="en-US"/>
        </a:p>
      </dgm:t>
    </dgm:pt>
    <dgm:pt modelId="{33B3F843-87A4-43F1-B007-934EF3674E25}">
      <dgm:prSet/>
      <dgm:spPr/>
      <dgm:t>
        <a:bodyPr/>
        <a:lstStyle/>
        <a:p>
          <a:pPr>
            <a:lnSpc>
              <a:spcPct val="100000"/>
            </a:lnSpc>
          </a:pPr>
          <a:r>
            <a:rPr lang="en-US" dirty="0"/>
            <a:t>Respect Each Other</a:t>
          </a:r>
        </a:p>
      </dgm:t>
    </dgm:pt>
    <dgm:pt modelId="{394AEF8F-C0CA-47C6-8AAA-2A07FF1DCC37}" type="parTrans" cxnId="{08E64B87-AE3E-4D4B-ADAF-FC5E34C69EAF}">
      <dgm:prSet/>
      <dgm:spPr/>
      <dgm:t>
        <a:bodyPr/>
        <a:lstStyle/>
        <a:p>
          <a:endParaRPr lang="en-US"/>
        </a:p>
      </dgm:t>
    </dgm:pt>
    <dgm:pt modelId="{CADD501F-E1A2-4F35-AB1B-9A3688438AB7}" type="sibTrans" cxnId="{08E64B87-AE3E-4D4B-ADAF-FC5E34C69EAF}">
      <dgm:prSet/>
      <dgm:spPr/>
      <dgm:t>
        <a:bodyPr/>
        <a:lstStyle/>
        <a:p>
          <a:pPr>
            <a:lnSpc>
              <a:spcPct val="100000"/>
            </a:lnSpc>
          </a:pPr>
          <a:endParaRPr lang="en-US"/>
        </a:p>
      </dgm:t>
    </dgm:pt>
    <dgm:pt modelId="{D30B4BAB-7B6A-4001-99C5-C4EBED7FE3D0}">
      <dgm:prSet/>
      <dgm:spPr/>
      <dgm:t>
        <a:bodyPr/>
        <a:lstStyle/>
        <a:p>
          <a:pPr>
            <a:lnSpc>
              <a:spcPct val="100000"/>
            </a:lnSpc>
          </a:pPr>
          <a:r>
            <a:rPr lang="en-US" dirty="0"/>
            <a:t>Take Responsibility </a:t>
          </a:r>
        </a:p>
      </dgm:t>
    </dgm:pt>
    <dgm:pt modelId="{6B82ED8F-1577-48E3-9527-52325A1F21D4}" type="parTrans" cxnId="{551B94EC-BC38-481B-BA4A-8F359428B6D9}">
      <dgm:prSet/>
      <dgm:spPr/>
      <dgm:t>
        <a:bodyPr/>
        <a:lstStyle/>
        <a:p>
          <a:endParaRPr lang="en-US"/>
        </a:p>
      </dgm:t>
    </dgm:pt>
    <dgm:pt modelId="{AFC35A62-0FBF-43DC-A750-AF0A4DA3B27C}" type="sibTrans" cxnId="{551B94EC-BC38-481B-BA4A-8F359428B6D9}">
      <dgm:prSet/>
      <dgm:spPr/>
      <dgm:t>
        <a:bodyPr/>
        <a:lstStyle/>
        <a:p>
          <a:pPr>
            <a:lnSpc>
              <a:spcPct val="100000"/>
            </a:lnSpc>
          </a:pPr>
          <a:endParaRPr lang="en-US"/>
        </a:p>
      </dgm:t>
    </dgm:pt>
    <dgm:pt modelId="{CF20BB9F-92AA-452B-9D07-3A60E84238CD}">
      <dgm:prSet/>
      <dgm:spPr/>
      <dgm:t>
        <a:bodyPr/>
        <a:lstStyle/>
        <a:p>
          <a:pPr>
            <a:lnSpc>
              <a:spcPct val="100000"/>
            </a:lnSpc>
          </a:pPr>
          <a:r>
            <a:rPr lang="en-US" dirty="0"/>
            <a:t>Show Courage</a:t>
          </a:r>
        </a:p>
      </dgm:t>
    </dgm:pt>
    <dgm:pt modelId="{0745216C-E6A1-4532-BA2F-8A56F665E437}" type="parTrans" cxnId="{83D4AD1A-BA69-46C8-BB95-F6A54585E6CC}">
      <dgm:prSet/>
      <dgm:spPr/>
      <dgm:t>
        <a:bodyPr/>
        <a:lstStyle/>
        <a:p>
          <a:endParaRPr lang="en-US"/>
        </a:p>
      </dgm:t>
    </dgm:pt>
    <dgm:pt modelId="{74A1D920-A5FB-4DA3-9613-2AB8174C828B}" type="sibTrans" cxnId="{83D4AD1A-BA69-46C8-BB95-F6A54585E6CC}">
      <dgm:prSet/>
      <dgm:spPr/>
      <dgm:t>
        <a:bodyPr/>
        <a:lstStyle/>
        <a:p>
          <a:endParaRPr lang="en-US"/>
        </a:p>
      </dgm:t>
    </dgm:pt>
    <dgm:pt modelId="{D5B690EA-2FB2-4B60-987E-A64FE31CA630}" type="pres">
      <dgm:prSet presAssocID="{8AD0A88C-4D09-4FBE-BF16-354D58190A28}" presName="root" presStyleCnt="0">
        <dgm:presLayoutVars>
          <dgm:dir/>
          <dgm:resizeHandles val="exact"/>
        </dgm:presLayoutVars>
      </dgm:prSet>
      <dgm:spPr/>
    </dgm:pt>
    <dgm:pt modelId="{DB781FF6-2C74-407E-B522-6A4BC5D74D4B}" type="pres">
      <dgm:prSet presAssocID="{8AD0A88C-4D09-4FBE-BF16-354D58190A28}" presName="container" presStyleCnt="0">
        <dgm:presLayoutVars>
          <dgm:dir/>
          <dgm:resizeHandles val="exact"/>
        </dgm:presLayoutVars>
      </dgm:prSet>
      <dgm:spPr/>
    </dgm:pt>
    <dgm:pt modelId="{1CEF50C1-5E22-4F82-B8FA-CAD1127D87D0}" type="pres">
      <dgm:prSet presAssocID="{237746AD-3AD1-434B-A223-F03A4DBDAD9B}" presName="compNode" presStyleCnt="0"/>
      <dgm:spPr/>
    </dgm:pt>
    <dgm:pt modelId="{A7837A17-E213-47FD-8D81-64C40BE0C20E}" type="pres">
      <dgm:prSet presAssocID="{237746AD-3AD1-434B-A223-F03A4DBDAD9B}" presName="iconBgRect" presStyleLbl="bgShp" presStyleIdx="0" presStyleCnt="5"/>
      <dgm:spPr/>
    </dgm:pt>
    <dgm:pt modelId="{EB68CF01-8C4C-4E72-AFB6-4D2D929410E8}" type="pres">
      <dgm:prSet presAssocID="{237746AD-3AD1-434B-A223-F03A4DBDAD9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B76CE78A-28CA-4457-B192-68C1C67256A9}" type="pres">
      <dgm:prSet presAssocID="{237746AD-3AD1-434B-A223-F03A4DBDAD9B}" presName="spaceRect" presStyleCnt="0"/>
      <dgm:spPr/>
    </dgm:pt>
    <dgm:pt modelId="{4A64C407-ED8D-436E-9977-7F4BDC27567B}" type="pres">
      <dgm:prSet presAssocID="{237746AD-3AD1-434B-A223-F03A4DBDAD9B}" presName="textRect" presStyleLbl="revTx" presStyleIdx="0" presStyleCnt="5">
        <dgm:presLayoutVars>
          <dgm:chMax val="1"/>
          <dgm:chPref val="1"/>
        </dgm:presLayoutVars>
      </dgm:prSet>
      <dgm:spPr/>
    </dgm:pt>
    <dgm:pt modelId="{6C8E6575-E6D2-48CC-9EB6-581321FAA55F}" type="pres">
      <dgm:prSet presAssocID="{EE0D012D-A323-4AD6-93D7-ADD591D5CEA7}" presName="sibTrans" presStyleLbl="sibTrans2D1" presStyleIdx="0" presStyleCnt="0"/>
      <dgm:spPr/>
    </dgm:pt>
    <dgm:pt modelId="{D6814C4B-060F-4058-A1A8-E6CA274E8745}" type="pres">
      <dgm:prSet presAssocID="{2A77C7B9-CB85-490D-A044-84B8A56256AF}" presName="compNode" presStyleCnt="0"/>
      <dgm:spPr/>
    </dgm:pt>
    <dgm:pt modelId="{369BC242-9A66-490D-9D16-A6770F1BE072}" type="pres">
      <dgm:prSet presAssocID="{2A77C7B9-CB85-490D-A044-84B8A56256AF}" presName="iconBgRect" presStyleLbl="bgShp" presStyleIdx="1" presStyleCnt="5"/>
      <dgm:spPr/>
    </dgm:pt>
    <dgm:pt modelId="{6C6F0864-E98F-43C0-9D56-DF6FE033BE36}" type="pres">
      <dgm:prSet presAssocID="{2A77C7B9-CB85-490D-A044-84B8A56256A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eart"/>
        </a:ext>
      </dgm:extLst>
    </dgm:pt>
    <dgm:pt modelId="{CE9613AF-9B2B-4F50-8A4B-AF160DB7FB24}" type="pres">
      <dgm:prSet presAssocID="{2A77C7B9-CB85-490D-A044-84B8A56256AF}" presName="spaceRect" presStyleCnt="0"/>
      <dgm:spPr/>
    </dgm:pt>
    <dgm:pt modelId="{628E884E-D0D4-48FD-AF8A-03B50F670C23}" type="pres">
      <dgm:prSet presAssocID="{2A77C7B9-CB85-490D-A044-84B8A56256AF}" presName="textRect" presStyleLbl="revTx" presStyleIdx="1" presStyleCnt="5">
        <dgm:presLayoutVars>
          <dgm:chMax val="1"/>
          <dgm:chPref val="1"/>
        </dgm:presLayoutVars>
      </dgm:prSet>
      <dgm:spPr/>
    </dgm:pt>
    <dgm:pt modelId="{448F5522-D7F4-46FB-BFD9-3F78846E60CD}" type="pres">
      <dgm:prSet presAssocID="{59A3037B-7D43-416E-BBD1-A7E87A6104A5}" presName="sibTrans" presStyleLbl="sibTrans2D1" presStyleIdx="0" presStyleCnt="0"/>
      <dgm:spPr/>
    </dgm:pt>
    <dgm:pt modelId="{1C761FD9-4F25-411F-95F4-F163654327DA}" type="pres">
      <dgm:prSet presAssocID="{33B3F843-87A4-43F1-B007-934EF3674E25}" presName="compNode" presStyleCnt="0"/>
      <dgm:spPr/>
    </dgm:pt>
    <dgm:pt modelId="{2142FC7A-A407-4154-833E-3B8897692914}" type="pres">
      <dgm:prSet presAssocID="{33B3F843-87A4-43F1-B007-934EF3674E25}" presName="iconBgRect" presStyleLbl="bgShp" presStyleIdx="2" presStyleCnt="5"/>
      <dgm:spPr/>
    </dgm:pt>
    <dgm:pt modelId="{0588D95A-2F7C-4D64-B401-BE3EB6216963}" type="pres">
      <dgm:prSet presAssocID="{33B3F843-87A4-43F1-B007-934EF3674E2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Group"/>
        </a:ext>
      </dgm:extLst>
    </dgm:pt>
    <dgm:pt modelId="{E37869F0-E11F-48B9-8811-5092383EEEF8}" type="pres">
      <dgm:prSet presAssocID="{33B3F843-87A4-43F1-B007-934EF3674E25}" presName="spaceRect" presStyleCnt="0"/>
      <dgm:spPr/>
    </dgm:pt>
    <dgm:pt modelId="{336DA7EF-8C32-4623-B3F1-E6C7EBE8F1D7}" type="pres">
      <dgm:prSet presAssocID="{33B3F843-87A4-43F1-B007-934EF3674E25}" presName="textRect" presStyleLbl="revTx" presStyleIdx="2" presStyleCnt="5">
        <dgm:presLayoutVars>
          <dgm:chMax val="1"/>
          <dgm:chPref val="1"/>
        </dgm:presLayoutVars>
      </dgm:prSet>
      <dgm:spPr/>
    </dgm:pt>
    <dgm:pt modelId="{75444DFA-429A-487C-997A-0174C5D2EA7A}" type="pres">
      <dgm:prSet presAssocID="{CADD501F-E1A2-4F35-AB1B-9A3688438AB7}" presName="sibTrans" presStyleLbl="sibTrans2D1" presStyleIdx="0" presStyleCnt="0"/>
      <dgm:spPr/>
    </dgm:pt>
    <dgm:pt modelId="{BA36DF76-A412-44F2-B3A2-E0EF5F611B4F}" type="pres">
      <dgm:prSet presAssocID="{D30B4BAB-7B6A-4001-99C5-C4EBED7FE3D0}" presName="compNode" presStyleCnt="0"/>
      <dgm:spPr/>
    </dgm:pt>
    <dgm:pt modelId="{7ADF7D6A-E62F-492E-B791-6FA7C06CBA4A}" type="pres">
      <dgm:prSet presAssocID="{D30B4BAB-7B6A-4001-99C5-C4EBED7FE3D0}" presName="iconBgRect" presStyleLbl="bgShp" presStyleIdx="3" presStyleCnt="5"/>
      <dgm:spPr/>
    </dgm:pt>
    <dgm:pt modelId="{8432215C-0C93-45BE-AB8A-A1072B710064}" type="pres">
      <dgm:prSet presAssocID="{D30B4BAB-7B6A-4001-99C5-C4EBED7FE3D0}"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heck List"/>
        </a:ext>
      </dgm:extLst>
    </dgm:pt>
    <dgm:pt modelId="{357DB5AF-61A6-4902-940A-2AC2700A79FD}" type="pres">
      <dgm:prSet presAssocID="{D30B4BAB-7B6A-4001-99C5-C4EBED7FE3D0}" presName="spaceRect" presStyleCnt="0"/>
      <dgm:spPr/>
    </dgm:pt>
    <dgm:pt modelId="{4F9B3DEF-5A0C-4683-B714-72DA50238C83}" type="pres">
      <dgm:prSet presAssocID="{D30B4BAB-7B6A-4001-99C5-C4EBED7FE3D0}" presName="textRect" presStyleLbl="revTx" presStyleIdx="3" presStyleCnt="5">
        <dgm:presLayoutVars>
          <dgm:chMax val="1"/>
          <dgm:chPref val="1"/>
        </dgm:presLayoutVars>
      </dgm:prSet>
      <dgm:spPr/>
    </dgm:pt>
    <dgm:pt modelId="{7F0BA354-C954-4B09-83C6-2F34ACE69516}" type="pres">
      <dgm:prSet presAssocID="{AFC35A62-0FBF-43DC-A750-AF0A4DA3B27C}" presName="sibTrans" presStyleLbl="sibTrans2D1" presStyleIdx="0" presStyleCnt="0"/>
      <dgm:spPr/>
    </dgm:pt>
    <dgm:pt modelId="{29C51D69-32AC-4D95-AA6A-3958F72530B7}" type="pres">
      <dgm:prSet presAssocID="{CF20BB9F-92AA-452B-9D07-3A60E84238CD}" presName="compNode" presStyleCnt="0"/>
      <dgm:spPr/>
    </dgm:pt>
    <dgm:pt modelId="{C37D358B-C7F7-4E0A-B583-187592AED251}" type="pres">
      <dgm:prSet presAssocID="{CF20BB9F-92AA-452B-9D07-3A60E84238CD}" presName="iconBgRect" presStyleLbl="bgShp" presStyleIdx="4" presStyleCnt="5"/>
      <dgm:spPr/>
    </dgm:pt>
    <dgm:pt modelId="{4DECEF85-C0D3-4C4A-A8E8-EBAFB1CA42F8}" type="pres">
      <dgm:prSet presAssocID="{CF20BB9F-92AA-452B-9D07-3A60E84238CD}"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Music"/>
        </a:ext>
      </dgm:extLst>
    </dgm:pt>
    <dgm:pt modelId="{2EDBB1DC-B711-4FA5-9294-A4FEAEDC683F}" type="pres">
      <dgm:prSet presAssocID="{CF20BB9F-92AA-452B-9D07-3A60E84238CD}" presName="spaceRect" presStyleCnt="0"/>
      <dgm:spPr/>
    </dgm:pt>
    <dgm:pt modelId="{873ECA08-2E0C-4883-A43F-89A0603B4569}" type="pres">
      <dgm:prSet presAssocID="{CF20BB9F-92AA-452B-9D07-3A60E84238CD}" presName="textRect" presStyleLbl="revTx" presStyleIdx="4" presStyleCnt="5">
        <dgm:presLayoutVars>
          <dgm:chMax val="1"/>
          <dgm:chPref val="1"/>
        </dgm:presLayoutVars>
      </dgm:prSet>
      <dgm:spPr/>
    </dgm:pt>
  </dgm:ptLst>
  <dgm:cxnLst>
    <dgm:cxn modelId="{6666B401-AB28-46F6-A5FE-E4D6D7EF460D}" type="presOf" srcId="{D30B4BAB-7B6A-4001-99C5-C4EBED7FE3D0}" destId="{4F9B3DEF-5A0C-4683-B714-72DA50238C83}" srcOrd="0" destOrd="0" presId="urn:microsoft.com/office/officeart/2018/2/layout/IconCircleList"/>
    <dgm:cxn modelId="{83D4AD1A-BA69-46C8-BB95-F6A54585E6CC}" srcId="{8AD0A88C-4D09-4FBE-BF16-354D58190A28}" destId="{CF20BB9F-92AA-452B-9D07-3A60E84238CD}" srcOrd="4" destOrd="0" parTransId="{0745216C-E6A1-4532-BA2F-8A56F665E437}" sibTransId="{74A1D920-A5FB-4DA3-9613-2AB8174C828B}"/>
    <dgm:cxn modelId="{37003821-D9A6-4430-B625-1CE919020D28}" type="presOf" srcId="{33B3F843-87A4-43F1-B007-934EF3674E25}" destId="{336DA7EF-8C32-4623-B3F1-E6C7EBE8F1D7}" srcOrd="0" destOrd="0" presId="urn:microsoft.com/office/officeart/2018/2/layout/IconCircleList"/>
    <dgm:cxn modelId="{A088F73A-BD79-41F5-B3A7-5F15A9941ABD}" srcId="{8AD0A88C-4D09-4FBE-BF16-354D58190A28}" destId="{2A77C7B9-CB85-490D-A044-84B8A56256AF}" srcOrd="1" destOrd="0" parTransId="{0CB5510E-AEE5-4659-9CDF-D31048FE177C}" sibTransId="{59A3037B-7D43-416E-BBD1-A7E87A6104A5}"/>
    <dgm:cxn modelId="{604E185A-E7AE-4834-923F-EEB2BA2553D0}" type="presOf" srcId="{2A77C7B9-CB85-490D-A044-84B8A56256AF}" destId="{628E884E-D0D4-48FD-AF8A-03B50F670C23}" srcOrd="0" destOrd="0" presId="urn:microsoft.com/office/officeart/2018/2/layout/IconCircleList"/>
    <dgm:cxn modelId="{1D1F2669-AABC-4193-9186-CB9629EE3EE9}" type="presOf" srcId="{8AD0A88C-4D09-4FBE-BF16-354D58190A28}" destId="{D5B690EA-2FB2-4B60-987E-A64FE31CA630}" srcOrd="0" destOrd="0" presId="urn:microsoft.com/office/officeart/2018/2/layout/IconCircleList"/>
    <dgm:cxn modelId="{37912D87-9032-4AB5-82C9-79E2766838D8}" srcId="{8AD0A88C-4D09-4FBE-BF16-354D58190A28}" destId="{237746AD-3AD1-434B-A223-F03A4DBDAD9B}" srcOrd="0" destOrd="0" parTransId="{08EC6F6B-14EA-4E98-98B1-580FDEB9B57E}" sibTransId="{EE0D012D-A323-4AD6-93D7-ADD591D5CEA7}"/>
    <dgm:cxn modelId="{08E64B87-AE3E-4D4B-ADAF-FC5E34C69EAF}" srcId="{8AD0A88C-4D09-4FBE-BF16-354D58190A28}" destId="{33B3F843-87A4-43F1-B007-934EF3674E25}" srcOrd="2" destOrd="0" parTransId="{394AEF8F-C0CA-47C6-8AAA-2A07FF1DCC37}" sibTransId="{CADD501F-E1A2-4F35-AB1B-9A3688438AB7}"/>
    <dgm:cxn modelId="{F1B140A4-2E84-4B08-8153-A991C1ABAB4B}" type="presOf" srcId="{EE0D012D-A323-4AD6-93D7-ADD591D5CEA7}" destId="{6C8E6575-E6D2-48CC-9EB6-581321FAA55F}" srcOrd="0" destOrd="0" presId="urn:microsoft.com/office/officeart/2018/2/layout/IconCircleList"/>
    <dgm:cxn modelId="{D917C7A8-4571-4628-A325-8C7C901758EF}" type="presOf" srcId="{237746AD-3AD1-434B-A223-F03A4DBDAD9B}" destId="{4A64C407-ED8D-436E-9977-7F4BDC27567B}" srcOrd="0" destOrd="0" presId="urn:microsoft.com/office/officeart/2018/2/layout/IconCircleList"/>
    <dgm:cxn modelId="{6B4C0CC1-E503-4486-9E32-EDABDE2218A7}" type="presOf" srcId="{59A3037B-7D43-416E-BBD1-A7E87A6104A5}" destId="{448F5522-D7F4-46FB-BFD9-3F78846E60CD}" srcOrd="0" destOrd="0" presId="urn:microsoft.com/office/officeart/2018/2/layout/IconCircleList"/>
    <dgm:cxn modelId="{0A1D89C7-0A7D-4D43-8E87-F9135205ADD4}" type="presOf" srcId="{CF20BB9F-92AA-452B-9D07-3A60E84238CD}" destId="{873ECA08-2E0C-4883-A43F-89A0603B4569}" srcOrd="0" destOrd="0" presId="urn:microsoft.com/office/officeart/2018/2/layout/IconCircleList"/>
    <dgm:cxn modelId="{B9DCE1D8-4DC1-4341-9438-3E5A7275540B}" type="presOf" srcId="{AFC35A62-0FBF-43DC-A750-AF0A4DA3B27C}" destId="{7F0BA354-C954-4B09-83C6-2F34ACE69516}" srcOrd="0" destOrd="0" presId="urn:microsoft.com/office/officeart/2018/2/layout/IconCircleList"/>
    <dgm:cxn modelId="{8CFD46EC-39EE-48FA-92E0-6DD63711450F}" type="presOf" srcId="{CADD501F-E1A2-4F35-AB1B-9A3688438AB7}" destId="{75444DFA-429A-487C-997A-0174C5D2EA7A}" srcOrd="0" destOrd="0" presId="urn:microsoft.com/office/officeart/2018/2/layout/IconCircleList"/>
    <dgm:cxn modelId="{551B94EC-BC38-481B-BA4A-8F359428B6D9}" srcId="{8AD0A88C-4D09-4FBE-BF16-354D58190A28}" destId="{D30B4BAB-7B6A-4001-99C5-C4EBED7FE3D0}" srcOrd="3" destOrd="0" parTransId="{6B82ED8F-1577-48E3-9527-52325A1F21D4}" sibTransId="{AFC35A62-0FBF-43DC-A750-AF0A4DA3B27C}"/>
    <dgm:cxn modelId="{A3BAC108-8439-44DF-9968-3BA0A69D996B}" type="presParOf" srcId="{D5B690EA-2FB2-4B60-987E-A64FE31CA630}" destId="{DB781FF6-2C74-407E-B522-6A4BC5D74D4B}" srcOrd="0" destOrd="0" presId="urn:microsoft.com/office/officeart/2018/2/layout/IconCircleList"/>
    <dgm:cxn modelId="{7E9AE207-F83F-48C3-A20F-04DE3013D01C}" type="presParOf" srcId="{DB781FF6-2C74-407E-B522-6A4BC5D74D4B}" destId="{1CEF50C1-5E22-4F82-B8FA-CAD1127D87D0}" srcOrd="0" destOrd="0" presId="urn:microsoft.com/office/officeart/2018/2/layout/IconCircleList"/>
    <dgm:cxn modelId="{520BA301-D579-4D8C-A573-78654180E74E}" type="presParOf" srcId="{1CEF50C1-5E22-4F82-B8FA-CAD1127D87D0}" destId="{A7837A17-E213-47FD-8D81-64C40BE0C20E}" srcOrd="0" destOrd="0" presId="urn:microsoft.com/office/officeart/2018/2/layout/IconCircleList"/>
    <dgm:cxn modelId="{8E0C1D63-5C24-473F-8178-4DCEB0807FBA}" type="presParOf" srcId="{1CEF50C1-5E22-4F82-B8FA-CAD1127D87D0}" destId="{EB68CF01-8C4C-4E72-AFB6-4D2D929410E8}" srcOrd="1" destOrd="0" presId="urn:microsoft.com/office/officeart/2018/2/layout/IconCircleList"/>
    <dgm:cxn modelId="{3A01334D-942F-463C-A251-B6B3B322DEF8}" type="presParOf" srcId="{1CEF50C1-5E22-4F82-B8FA-CAD1127D87D0}" destId="{B76CE78A-28CA-4457-B192-68C1C67256A9}" srcOrd="2" destOrd="0" presId="urn:microsoft.com/office/officeart/2018/2/layout/IconCircleList"/>
    <dgm:cxn modelId="{FD169C17-1306-4705-969D-53CE2E293EC6}" type="presParOf" srcId="{1CEF50C1-5E22-4F82-B8FA-CAD1127D87D0}" destId="{4A64C407-ED8D-436E-9977-7F4BDC27567B}" srcOrd="3" destOrd="0" presId="urn:microsoft.com/office/officeart/2018/2/layout/IconCircleList"/>
    <dgm:cxn modelId="{C0012170-61E1-4902-8DDC-20736673ED71}" type="presParOf" srcId="{DB781FF6-2C74-407E-B522-6A4BC5D74D4B}" destId="{6C8E6575-E6D2-48CC-9EB6-581321FAA55F}" srcOrd="1" destOrd="0" presId="urn:microsoft.com/office/officeart/2018/2/layout/IconCircleList"/>
    <dgm:cxn modelId="{3E1BA16F-8B9B-4FF0-A26A-C792968F67BD}" type="presParOf" srcId="{DB781FF6-2C74-407E-B522-6A4BC5D74D4B}" destId="{D6814C4B-060F-4058-A1A8-E6CA274E8745}" srcOrd="2" destOrd="0" presId="urn:microsoft.com/office/officeart/2018/2/layout/IconCircleList"/>
    <dgm:cxn modelId="{C68016A8-E834-46D9-8385-0978513CA370}" type="presParOf" srcId="{D6814C4B-060F-4058-A1A8-E6CA274E8745}" destId="{369BC242-9A66-490D-9D16-A6770F1BE072}" srcOrd="0" destOrd="0" presId="urn:microsoft.com/office/officeart/2018/2/layout/IconCircleList"/>
    <dgm:cxn modelId="{88C769AD-5458-4408-A7A6-8EE058627CA9}" type="presParOf" srcId="{D6814C4B-060F-4058-A1A8-E6CA274E8745}" destId="{6C6F0864-E98F-43C0-9D56-DF6FE033BE36}" srcOrd="1" destOrd="0" presId="urn:microsoft.com/office/officeart/2018/2/layout/IconCircleList"/>
    <dgm:cxn modelId="{9348B370-6DE7-44FB-B8EB-912867E5C067}" type="presParOf" srcId="{D6814C4B-060F-4058-A1A8-E6CA274E8745}" destId="{CE9613AF-9B2B-4F50-8A4B-AF160DB7FB24}" srcOrd="2" destOrd="0" presId="urn:microsoft.com/office/officeart/2018/2/layout/IconCircleList"/>
    <dgm:cxn modelId="{F148981D-49D3-4BF3-9C51-FB2ADA806925}" type="presParOf" srcId="{D6814C4B-060F-4058-A1A8-E6CA274E8745}" destId="{628E884E-D0D4-48FD-AF8A-03B50F670C23}" srcOrd="3" destOrd="0" presId="urn:microsoft.com/office/officeart/2018/2/layout/IconCircleList"/>
    <dgm:cxn modelId="{762D10E6-6D46-4731-94C7-4E5FC320C3B4}" type="presParOf" srcId="{DB781FF6-2C74-407E-B522-6A4BC5D74D4B}" destId="{448F5522-D7F4-46FB-BFD9-3F78846E60CD}" srcOrd="3" destOrd="0" presId="urn:microsoft.com/office/officeart/2018/2/layout/IconCircleList"/>
    <dgm:cxn modelId="{8E78B7EF-43CC-46DC-92E5-5F0A3BEA6505}" type="presParOf" srcId="{DB781FF6-2C74-407E-B522-6A4BC5D74D4B}" destId="{1C761FD9-4F25-411F-95F4-F163654327DA}" srcOrd="4" destOrd="0" presId="urn:microsoft.com/office/officeart/2018/2/layout/IconCircleList"/>
    <dgm:cxn modelId="{8E8F30AD-BAC3-45F1-947D-70B4F7BE5EBA}" type="presParOf" srcId="{1C761FD9-4F25-411F-95F4-F163654327DA}" destId="{2142FC7A-A407-4154-833E-3B8897692914}" srcOrd="0" destOrd="0" presId="urn:microsoft.com/office/officeart/2018/2/layout/IconCircleList"/>
    <dgm:cxn modelId="{D6EF3407-D45A-48E8-890D-A103AFE4182C}" type="presParOf" srcId="{1C761FD9-4F25-411F-95F4-F163654327DA}" destId="{0588D95A-2F7C-4D64-B401-BE3EB6216963}" srcOrd="1" destOrd="0" presId="urn:microsoft.com/office/officeart/2018/2/layout/IconCircleList"/>
    <dgm:cxn modelId="{98BD6869-E97E-4507-B6AE-6AA26FB12023}" type="presParOf" srcId="{1C761FD9-4F25-411F-95F4-F163654327DA}" destId="{E37869F0-E11F-48B9-8811-5092383EEEF8}" srcOrd="2" destOrd="0" presId="urn:microsoft.com/office/officeart/2018/2/layout/IconCircleList"/>
    <dgm:cxn modelId="{1E497020-E2E9-4D24-A90B-83EA6A1DD133}" type="presParOf" srcId="{1C761FD9-4F25-411F-95F4-F163654327DA}" destId="{336DA7EF-8C32-4623-B3F1-E6C7EBE8F1D7}" srcOrd="3" destOrd="0" presId="urn:microsoft.com/office/officeart/2018/2/layout/IconCircleList"/>
    <dgm:cxn modelId="{1CAF1CDE-67F4-4EFB-B34B-6FB140D3138B}" type="presParOf" srcId="{DB781FF6-2C74-407E-B522-6A4BC5D74D4B}" destId="{75444DFA-429A-487C-997A-0174C5D2EA7A}" srcOrd="5" destOrd="0" presId="urn:microsoft.com/office/officeart/2018/2/layout/IconCircleList"/>
    <dgm:cxn modelId="{F5914BBC-59B7-4373-8E45-2F8D1EAF5E66}" type="presParOf" srcId="{DB781FF6-2C74-407E-B522-6A4BC5D74D4B}" destId="{BA36DF76-A412-44F2-B3A2-E0EF5F611B4F}" srcOrd="6" destOrd="0" presId="urn:microsoft.com/office/officeart/2018/2/layout/IconCircleList"/>
    <dgm:cxn modelId="{82701C25-672B-4FA0-955B-02CF6E740409}" type="presParOf" srcId="{BA36DF76-A412-44F2-B3A2-E0EF5F611B4F}" destId="{7ADF7D6A-E62F-492E-B791-6FA7C06CBA4A}" srcOrd="0" destOrd="0" presId="urn:microsoft.com/office/officeart/2018/2/layout/IconCircleList"/>
    <dgm:cxn modelId="{18E24BC0-1503-4F25-9DDC-4B8CBE1DD889}" type="presParOf" srcId="{BA36DF76-A412-44F2-B3A2-E0EF5F611B4F}" destId="{8432215C-0C93-45BE-AB8A-A1072B710064}" srcOrd="1" destOrd="0" presId="urn:microsoft.com/office/officeart/2018/2/layout/IconCircleList"/>
    <dgm:cxn modelId="{2A9C93B0-706F-4A7E-9D24-7DE564F24064}" type="presParOf" srcId="{BA36DF76-A412-44F2-B3A2-E0EF5F611B4F}" destId="{357DB5AF-61A6-4902-940A-2AC2700A79FD}" srcOrd="2" destOrd="0" presId="urn:microsoft.com/office/officeart/2018/2/layout/IconCircleList"/>
    <dgm:cxn modelId="{ACD0CFFB-997D-4A40-A4BC-F1E2EE69A34F}" type="presParOf" srcId="{BA36DF76-A412-44F2-B3A2-E0EF5F611B4F}" destId="{4F9B3DEF-5A0C-4683-B714-72DA50238C83}" srcOrd="3" destOrd="0" presId="urn:microsoft.com/office/officeart/2018/2/layout/IconCircleList"/>
    <dgm:cxn modelId="{CBE35044-B185-45F1-8DF2-7E48004E3FCF}" type="presParOf" srcId="{DB781FF6-2C74-407E-B522-6A4BC5D74D4B}" destId="{7F0BA354-C954-4B09-83C6-2F34ACE69516}" srcOrd="7" destOrd="0" presId="urn:microsoft.com/office/officeart/2018/2/layout/IconCircleList"/>
    <dgm:cxn modelId="{AD282F8F-5372-4F4C-A06B-F0EEF2FF9F14}" type="presParOf" srcId="{DB781FF6-2C74-407E-B522-6A4BC5D74D4B}" destId="{29C51D69-32AC-4D95-AA6A-3958F72530B7}" srcOrd="8" destOrd="0" presId="urn:microsoft.com/office/officeart/2018/2/layout/IconCircleList"/>
    <dgm:cxn modelId="{1627844A-F506-406D-9584-64207830A074}" type="presParOf" srcId="{29C51D69-32AC-4D95-AA6A-3958F72530B7}" destId="{C37D358B-C7F7-4E0A-B583-187592AED251}" srcOrd="0" destOrd="0" presId="urn:microsoft.com/office/officeart/2018/2/layout/IconCircleList"/>
    <dgm:cxn modelId="{0E66F330-46A7-4020-B0C3-AED9ECC6F15F}" type="presParOf" srcId="{29C51D69-32AC-4D95-AA6A-3958F72530B7}" destId="{4DECEF85-C0D3-4C4A-A8E8-EBAFB1CA42F8}" srcOrd="1" destOrd="0" presId="urn:microsoft.com/office/officeart/2018/2/layout/IconCircleList"/>
    <dgm:cxn modelId="{228CD9E0-2A30-4CE9-9322-620BFAC0A4DB}" type="presParOf" srcId="{29C51D69-32AC-4D95-AA6A-3958F72530B7}" destId="{2EDBB1DC-B711-4FA5-9294-A4FEAEDC683F}" srcOrd="2" destOrd="0" presId="urn:microsoft.com/office/officeart/2018/2/layout/IconCircleList"/>
    <dgm:cxn modelId="{ACC2D2F6-BDE5-4F0A-B9EA-221F83DC9568}" type="presParOf" srcId="{29C51D69-32AC-4D95-AA6A-3958F72530B7}" destId="{873ECA08-2E0C-4883-A43F-89A0603B4569}"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503BC7-146B-6844-8640-08429F9FB95E}">
      <dsp:nvSpPr>
        <dsp:cNvPr id="0" name=""/>
        <dsp:cNvSpPr/>
      </dsp:nvSpPr>
      <dsp:spPr>
        <a:xfrm>
          <a:off x="0" y="88200"/>
          <a:ext cx="6240668" cy="17316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Towards Officials- Arguing with, cursing at, spitting at??, obscene gestures at, or degrading or critical remarks towards MHSAA official (Mrs. Clapper-Davis or an appointed representative in her absence) during or after the competition</a:t>
          </a:r>
        </a:p>
      </dsp:txBody>
      <dsp:txXfrm>
        <a:off x="84530" y="172730"/>
        <a:ext cx="6071608" cy="1562540"/>
      </dsp:txXfrm>
    </dsp:sp>
    <dsp:sp modelId="{323EF281-C14D-674F-9A1A-02CF9473C7D6}">
      <dsp:nvSpPr>
        <dsp:cNvPr id="0" name=""/>
        <dsp:cNvSpPr/>
      </dsp:nvSpPr>
      <dsp:spPr>
        <a:xfrm>
          <a:off x="0" y="1877400"/>
          <a:ext cx="6240668" cy="1731600"/>
        </a:xfrm>
        <a:prstGeom prst="roundRect">
          <a:avLst/>
        </a:prstGeom>
        <a:solidFill>
          <a:schemeClr val="accent2">
            <a:hueOff val="-3544877"/>
            <a:satOff val="175"/>
            <a:lumOff val="-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Towards Competitors- Misconduct prior, during or immediately following a tournament (booing at awards, harassment, physical altercations, etc.)</a:t>
          </a:r>
        </a:p>
      </dsp:txBody>
      <dsp:txXfrm>
        <a:off x="84530" y="1961930"/>
        <a:ext cx="6071608" cy="1562540"/>
      </dsp:txXfrm>
    </dsp:sp>
    <dsp:sp modelId="{87F49CFB-347E-6043-86A2-B029A3CC4F40}">
      <dsp:nvSpPr>
        <dsp:cNvPr id="0" name=""/>
        <dsp:cNvSpPr/>
      </dsp:nvSpPr>
      <dsp:spPr>
        <a:xfrm>
          <a:off x="0" y="3666600"/>
          <a:ext cx="6240668" cy="1731600"/>
        </a:xfrm>
        <a:prstGeom prst="roundRect">
          <a:avLst/>
        </a:prstGeom>
        <a:solidFill>
          <a:schemeClr val="accent2">
            <a:hueOff val="-7089753"/>
            <a:satOff val="350"/>
            <a:lumOff val="-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Towards Judges- Disparaging comments</a:t>
          </a:r>
        </a:p>
      </dsp:txBody>
      <dsp:txXfrm>
        <a:off x="84530" y="3751130"/>
        <a:ext cx="6071608" cy="15625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EE29A0-5903-2E4E-843B-0932E1BF79B6}">
      <dsp:nvSpPr>
        <dsp:cNvPr id="0" name=""/>
        <dsp:cNvSpPr/>
      </dsp:nvSpPr>
      <dsp:spPr>
        <a:xfrm>
          <a:off x="3294" y="42937"/>
          <a:ext cx="3212329" cy="8374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For Students:</a:t>
          </a:r>
        </a:p>
      </dsp:txBody>
      <dsp:txXfrm>
        <a:off x="3294" y="42937"/>
        <a:ext cx="3212329" cy="837487"/>
      </dsp:txXfrm>
    </dsp:sp>
    <dsp:sp modelId="{34E592CC-321A-C949-BAB5-83390CC29E0C}">
      <dsp:nvSpPr>
        <dsp:cNvPr id="0" name=""/>
        <dsp:cNvSpPr/>
      </dsp:nvSpPr>
      <dsp:spPr>
        <a:xfrm>
          <a:off x="3294" y="880425"/>
          <a:ext cx="3212329" cy="328301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Ejection from the tournament (MHSAA Manual Section 4.10.7)</a:t>
          </a:r>
        </a:p>
        <a:p>
          <a:pPr marL="228600" lvl="1" indent="-228600" algn="l" defTabSz="1022350">
            <a:lnSpc>
              <a:spcPct val="90000"/>
            </a:lnSpc>
            <a:spcBef>
              <a:spcPct val="0"/>
            </a:spcBef>
            <a:spcAft>
              <a:spcPct val="15000"/>
            </a:spcAft>
            <a:buChar char="•"/>
          </a:pPr>
          <a:r>
            <a:rPr lang="en-US" sz="2300" kern="1200" dirty="0"/>
            <a:t>Fining the school $500 plus an official school reprimand and possible school probation (MHSAA Manual Section 4.10.8)</a:t>
          </a:r>
        </a:p>
      </dsp:txBody>
      <dsp:txXfrm>
        <a:off x="3294" y="880425"/>
        <a:ext cx="3212329" cy="3283019"/>
      </dsp:txXfrm>
    </dsp:sp>
    <dsp:sp modelId="{C345028B-BBDA-9044-96F8-09A36A89551A}">
      <dsp:nvSpPr>
        <dsp:cNvPr id="0" name=""/>
        <dsp:cNvSpPr/>
      </dsp:nvSpPr>
      <dsp:spPr>
        <a:xfrm>
          <a:off x="3665350" y="42937"/>
          <a:ext cx="3212329" cy="8374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For Coaches: </a:t>
          </a:r>
        </a:p>
      </dsp:txBody>
      <dsp:txXfrm>
        <a:off x="3665350" y="42937"/>
        <a:ext cx="3212329" cy="837487"/>
      </dsp:txXfrm>
    </dsp:sp>
    <dsp:sp modelId="{A6451E78-51EA-CC45-9B3D-21049386F5F4}">
      <dsp:nvSpPr>
        <dsp:cNvPr id="0" name=""/>
        <dsp:cNvSpPr/>
      </dsp:nvSpPr>
      <dsp:spPr>
        <a:xfrm>
          <a:off x="3665350" y="880425"/>
          <a:ext cx="3212329" cy="328301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Ejection from tournament (if no one else is present, you forfeit), $300 fine for first ejection, $600 fine for second ejection, coach is ejected from the next tournament</a:t>
          </a:r>
        </a:p>
      </dsp:txBody>
      <dsp:txXfrm>
        <a:off x="3665350" y="880425"/>
        <a:ext cx="3212329" cy="3283019"/>
      </dsp:txXfrm>
    </dsp:sp>
    <dsp:sp modelId="{5843194F-C54F-8244-8F45-B54F8BA5391C}">
      <dsp:nvSpPr>
        <dsp:cNvPr id="0" name=""/>
        <dsp:cNvSpPr/>
      </dsp:nvSpPr>
      <dsp:spPr>
        <a:xfrm>
          <a:off x="7327406" y="42937"/>
          <a:ext cx="3212329" cy="8374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For Spectators (judges/chaperones): </a:t>
          </a:r>
        </a:p>
      </dsp:txBody>
      <dsp:txXfrm>
        <a:off x="7327406" y="42937"/>
        <a:ext cx="3212329" cy="837487"/>
      </dsp:txXfrm>
    </dsp:sp>
    <dsp:sp modelId="{5057826A-C69D-B044-AC02-B1228CD12475}">
      <dsp:nvSpPr>
        <dsp:cNvPr id="0" name=""/>
        <dsp:cNvSpPr/>
      </dsp:nvSpPr>
      <dsp:spPr>
        <a:xfrm>
          <a:off x="7327406" y="880425"/>
          <a:ext cx="3212329" cy="328301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School may be placed on probation, may be fined up to $500, may be prohibited from competition up to one calendar year</a:t>
          </a:r>
        </a:p>
      </dsp:txBody>
      <dsp:txXfrm>
        <a:off x="7327406" y="880425"/>
        <a:ext cx="3212329" cy="32830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015541-8A31-49FB-8F9F-72A5463DF1EB}">
      <dsp:nvSpPr>
        <dsp:cNvPr id="0" name=""/>
        <dsp:cNvSpPr/>
      </dsp:nvSpPr>
      <dsp:spPr>
        <a:xfrm>
          <a:off x="0" y="669"/>
          <a:ext cx="6240668" cy="15671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F23F1E-2AF6-489A-BFA3-4A787382E2DB}">
      <dsp:nvSpPr>
        <dsp:cNvPr id="0" name=""/>
        <dsp:cNvSpPr/>
      </dsp:nvSpPr>
      <dsp:spPr>
        <a:xfrm>
          <a:off x="474065" y="353280"/>
          <a:ext cx="861938" cy="86193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C0DB6C-2865-4021-91F3-DBEEE9C2E0DD}">
      <dsp:nvSpPr>
        <dsp:cNvPr id="0" name=""/>
        <dsp:cNvSpPr/>
      </dsp:nvSpPr>
      <dsp:spPr>
        <a:xfrm>
          <a:off x="1810069" y="669"/>
          <a:ext cx="4430599" cy="1567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858" tIns="165858" rIns="165858" bIns="165858" numCol="1" spcCol="1270" anchor="ctr" anchorCtr="0">
          <a:noAutofit/>
        </a:bodyPr>
        <a:lstStyle/>
        <a:p>
          <a:pPr marL="0" lvl="0" indent="0" algn="l" defTabSz="800100">
            <a:lnSpc>
              <a:spcPct val="90000"/>
            </a:lnSpc>
            <a:spcBef>
              <a:spcPct val="0"/>
            </a:spcBef>
            <a:spcAft>
              <a:spcPct val="35000"/>
            </a:spcAft>
            <a:buNone/>
          </a:pPr>
          <a:r>
            <a:rPr lang="en-US" sz="1800" kern="1200" dirty="0"/>
            <a:t>Well, in the aftermath of online tournaments, some social skills and basic etiquette was lost at tournaments</a:t>
          </a:r>
        </a:p>
      </dsp:txBody>
      <dsp:txXfrm>
        <a:off x="1810069" y="669"/>
        <a:ext cx="4430599" cy="1567160"/>
      </dsp:txXfrm>
    </dsp:sp>
    <dsp:sp modelId="{BBCCCA61-4881-4792-A9AC-B6037D5EC00B}">
      <dsp:nvSpPr>
        <dsp:cNvPr id="0" name=""/>
        <dsp:cNvSpPr/>
      </dsp:nvSpPr>
      <dsp:spPr>
        <a:xfrm>
          <a:off x="0" y="1959619"/>
          <a:ext cx="6240668" cy="15671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24C77D-884B-403E-9CB8-CF8E98CEDB12}">
      <dsp:nvSpPr>
        <dsp:cNvPr id="0" name=""/>
        <dsp:cNvSpPr/>
      </dsp:nvSpPr>
      <dsp:spPr>
        <a:xfrm>
          <a:off x="474065" y="2312230"/>
          <a:ext cx="861938" cy="86193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0687E3F-6C50-4AB3-889F-82C989C51E26}">
      <dsp:nvSpPr>
        <dsp:cNvPr id="0" name=""/>
        <dsp:cNvSpPr/>
      </dsp:nvSpPr>
      <dsp:spPr>
        <a:xfrm>
          <a:off x="1810069" y="1959619"/>
          <a:ext cx="4430599" cy="1567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858" tIns="165858" rIns="165858" bIns="165858" numCol="1" spcCol="1270" anchor="ctr" anchorCtr="0">
          <a:noAutofit/>
        </a:bodyPr>
        <a:lstStyle/>
        <a:p>
          <a:pPr marL="0" lvl="0" indent="0" algn="l" defTabSz="800100">
            <a:lnSpc>
              <a:spcPct val="90000"/>
            </a:lnSpc>
            <a:spcBef>
              <a:spcPct val="0"/>
            </a:spcBef>
            <a:spcAft>
              <a:spcPct val="35000"/>
            </a:spcAft>
            <a:buNone/>
          </a:pPr>
          <a:r>
            <a:rPr lang="en-US" sz="1800" kern="1200" dirty="0"/>
            <a:t>Last year was the ‘grace period,’ so to speak…but the grace period is now over</a:t>
          </a:r>
        </a:p>
      </dsp:txBody>
      <dsp:txXfrm>
        <a:off x="1810069" y="1959619"/>
        <a:ext cx="4430599" cy="1567160"/>
      </dsp:txXfrm>
    </dsp:sp>
    <dsp:sp modelId="{CC22809E-1CAE-4636-98DB-D731ACB8F43F}">
      <dsp:nvSpPr>
        <dsp:cNvPr id="0" name=""/>
        <dsp:cNvSpPr/>
      </dsp:nvSpPr>
      <dsp:spPr>
        <a:xfrm>
          <a:off x="0" y="3918570"/>
          <a:ext cx="6240668" cy="15671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357422-7242-4172-B88E-570B657CCA3E}">
      <dsp:nvSpPr>
        <dsp:cNvPr id="0" name=""/>
        <dsp:cNvSpPr/>
      </dsp:nvSpPr>
      <dsp:spPr>
        <a:xfrm>
          <a:off x="474065" y="4271181"/>
          <a:ext cx="861938" cy="86193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CDA9FF2-C1C5-4E2C-B0FC-0B5381625E8A}">
      <dsp:nvSpPr>
        <dsp:cNvPr id="0" name=""/>
        <dsp:cNvSpPr/>
      </dsp:nvSpPr>
      <dsp:spPr>
        <a:xfrm>
          <a:off x="1810069" y="3918570"/>
          <a:ext cx="4430599" cy="1567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858" tIns="165858" rIns="165858" bIns="165858" numCol="1" spcCol="1270" anchor="ctr" anchorCtr="0">
          <a:noAutofit/>
        </a:bodyPr>
        <a:lstStyle/>
        <a:p>
          <a:pPr marL="0" lvl="0" indent="0" algn="l" defTabSz="800100">
            <a:lnSpc>
              <a:spcPct val="90000"/>
            </a:lnSpc>
            <a:spcBef>
              <a:spcPct val="0"/>
            </a:spcBef>
            <a:spcAft>
              <a:spcPct val="35000"/>
            </a:spcAft>
            <a:buNone/>
          </a:pPr>
          <a:r>
            <a:rPr lang="en-US" sz="1800" kern="1200" dirty="0"/>
            <a:t>We (coaches and students) need to improve our sportsmanship before the tournaments, during the tournaments, after tournaments, and in our online presence</a:t>
          </a:r>
        </a:p>
      </dsp:txBody>
      <dsp:txXfrm>
        <a:off x="1810069" y="3918570"/>
        <a:ext cx="4430599" cy="15671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D0F06-7BDC-D549-BAB9-17F4E00FFA21}">
      <dsp:nvSpPr>
        <dsp:cNvPr id="0" name=""/>
        <dsp:cNvSpPr/>
      </dsp:nvSpPr>
      <dsp:spPr>
        <a:xfrm>
          <a:off x="1248133" y="1714"/>
          <a:ext cx="4992535" cy="175736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69" tIns="446370" rIns="96869" bIns="446370" numCol="1" spcCol="1270" anchor="ctr" anchorCtr="0">
          <a:noAutofit/>
        </a:bodyPr>
        <a:lstStyle/>
        <a:p>
          <a:pPr marL="0" lvl="0" indent="0" algn="l" defTabSz="889000">
            <a:lnSpc>
              <a:spcPct val="90000"/>
            </a:lnSpc>
            <a:spcBef>
              <a:spcPct val="0"/>
            </a:spcBef>
            <a:spcAft>
              <a:spcPct val="35000"/>
            </a:spcAft>
            <a:buNone/>
          </a:pPr>
          <a:r>
            <a:rPr lang="en-US" sz="2000" kern="1200" dirty="0"/>
            <a:t>Explain to our students (and fellow adults) the expected behavior at tournaments- and your consequences if that behavior is not followed</a:t>
          </a:r>
        </a:p>
      </dsp:txBody>
      <dsp:txXfrm>
        <a:off x="1248133" y="1714"/>
        <a:ext cx="4992535" cy="1757362"/>
      </dsp:txXfrm>
    </dsp:sp>
    <dsp:sp modelId="{C58BC186-F577-774F-B1D9-728014735701}">
      <dsp:nvSpPr>
        <dsp:cNvPr id="0" name=""/>
        <dsp:cNvSpPr/>
      </dsp:nvSpPr>
      <dsp:spPr>
        <a:xfrm>
          <a:off x="0" y="1714"/>
          <a:ext cx="1248133" cy="175736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047" tIns="173588" rIns="66047" bIns="173588" numCol="1" spcCol="1270" anchor="ctr" anchorCtr="0">
          <a:noAutofit/>
        </a:bodyPr>
        <a:lstStyle/>
        <a:p>
          <a:pPr marL="0" lvl="0" indent="0" algn="ctr" defTabSz="1111250">
            <a:lnSpc>
              <a:spcPct val="90000"/>
            </a:lnSpc>
            <a:spcBef>
              <a:spcPct val="0"/>
            </a:spcBef>
            <a:spcAft>
              <a:spcPct val="35000"/>
            </a:spcAft>
            <a:buNone/>
          </a:pPr>
          <a:r>
            <a:rPr lang="en-US" sz="2500" kern="1200" dirty="0"/>
            <a:t>Explain</a:t>
          </a:r>
        </a:p>
      </dsp:txBody>
      <dsp:txXfrm>
        <a:off x="0" y="1714"/>
        <a:ext cx="1248133" cy="1757362"/>
      </dsp:txXfrm>
    </dsp:sp>
    <dsp:sp modelId="{BE1DD2BE-0C04-B640-8A1C-38C9F32B0800}">
      <dsp:nvSpPr>
        <dsp:cNvPr id="0" name=""/>
        <dsp:cNvSpPr/>
      </dsp:nvSpPr>
      <dsp:spPr>
        <a:xfrm>
          <a:off x="1248133" y="1864518"/>
          <a:ext cx="4992535" cy="1757362"/>
        </a:xfrm>
        <a:prstGeom prst="rect">
          <a:avLst/>
        </a:prstGeom>
        <a:solidFill>
          <a:schemeClr val="accent2">
            <a:tint val="40000"/>
            <a:alpha val="90000"/>
            <a:hueOff val="-3543865"/>
            <a:satOff val="112"/>
            <a:lumOff val="-19"/>
            <a:alphaOff val="0"/>
          </a:schemeClr>
        </a:solidFill>
        <a:ln w="12700" cap="flat" cmpd="sng" algn="ctr">
          <a:solidFill>
            <a:schemeClr val="accent2">
              <a:tint val="40000"/>
              <a:alpha val="90000"/>
              <a:hueOff val="-3543865"/>
              <a:satOff val="112"/>
              <a:lumOff val="-1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69" tIns="446370" rIns="96869" bIns="446370" numCol="1" spcCol="1270" anchor="ctr" anchorCtr="0">
          <a:noAutofit/>
        </a:bodyPr>
        <a:lstStyle/>
        <a:p>
          <a:pPr marL="0" lvl="0" indent="0" algn="l" defTabSz="889000">
            <a:lnSpc>
              <a:spcPct val="90000"/>
            </a:lnSpc>
            <a:spcBef>
              <a:spcPct val="0"/>
            </a:spcBef>
            <a:spcAft>
              <a:spcPct val="35000"/>
            </a:spcAft>
            <a:buNone/>
          </a:pPr>
          <a:r>
            <a:rPr lang="en-US" sz="2000" kern="1200" dirty="0"/>
            <a:t>Have clear expectations with clear consequences (Constitutions, contracts, handbooks, etc.…)</a:t>
          </a:r>
        </a:p>
      </dsp:txBody>
      <dsp:txXfrm>
        <a:off x="1248133" y="1864518"/>
        <a:ext cx="4992535" cy="1757362"/>
      </dsp:txXfrm>
    </dsp:sp>
    <dsp:sp modelId="{D6E1C1F3-18D7-0348-B112-71AE85698484}">
      <dsp:nvSpPr>
        <dsp:cNvPr id="0" name=""/>
        <dsp:cNvSpPr/>
      </dsp:nvSpPr>
      <dsp:spPr>
        <a:xfrm>
          <a:off x="0" y="1864518"/>
          <a:ext cx="1248133" cy="1757362"/>
        </a:xfrm>
        <a:prstGeom prst="rect">
          <a:avLst/>
        </a:prstGeom>
        <a:solidFill>
          <a:schemeClr val="accent2">
            <a:hueOff val="-3544877"/>
            <a:satOff val="175"/>
            <a:lumOff val="-98"/>
            <a:alphaOff val="0"/>
          </a:schemeClr>
        </a:solidFill>
        <a:ln w="12700" cap="flat" cmpd="sng" algn="ctr">
          <a:solidFill>
            <a:schemeClr val="accent2">
              <a:hueOff val="-3544877"/>
              <a:satOff val="175"/>
              <a:lumOff val="-9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047" tIns="173588" rIns="66047" bIns="173588" numCol="1" spcCol="1270" anchor="ctr" anchorCtr="0">
          <a:noAutofit/>
        </a:bodyPr>
        <a:lstStyle/>
        <a:p>
          <a:pPr marL="0" lvl="0" indent="0" algn="ctr" defTabSz="1111250">
            <a:lnSpc>
              <a:spcPct val="90000"/>
            </a:lnSpc>
            <a:spcBef>
              <a:spcPct val="0"/>
            </a:spcBef>
            <a:spcAft>
              <a:spcPct val="35000"/>
            </a:spcAft>
            <a:buNone/>
          </a:pPr>
          <a:r>
            <a:rPr lang="en-US" sz="2500" kern="1200" dirty="0"/>
            <a:t>Have</a:t>
          </a:r>
        </a:p>
      </dsp:txBody>
      <dsp:txXfrm>
        <a:off x="0" y="1864518"/>
        <a:ext cx="1248133" cy="1757362"/>
      </dsp:txXfrm>
    </dsp:sp>
    <dsp:sp modelId="{542E1052-E6C7-444F-B80E-F42B2858C841}">
      <dsp:nvSpPr>
        <dsp:cNvPr id="0" name=""/>
        <dsp:cNvSpPr/>
      </dsp:nvSpPr>
      <dsp:spPr>
        <a:xfrm>
          <a:off x="1248133" y="3727323"/>
          <a:ext cx="4992535" cy="1757362"/>
        </a:xfrm>
        <a:prstGeom prst="rect">
          <a:avLst/>
        </a:prstGeom>
        <a:solidFill>
          <a:schemeClr val="accent2">
            <a:tint val="40000"/>
            <a:alpha val="90000"/>
            <a:hueOff val="-7087731"/>
            <a:satOff val="224"/>
            <a:lumOff val="-37"/>
            <a:alphaOff val="0"/>
          </a:schemeClr>
        </a:solidFill>
        <a:ln w="12700" cap="flat" cmpd="sng" algn="ctr">
          <a:solidFill>
            <a:schemeClr val="accent2">
              <a:tint val="40000"/>
              <a:alpha val="90000"/>
              <a:hueOff val="-7087731"/>
              <a:satOff val="224"/>
              <a:lumOff val="-3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869" tIns="446370" rIns="96869" bIns="446370" numCol="1" spcCol="1270" anchor="ctr" anchorCtr="0">
          <a:noAutofit/>
        </a:bodyPr>
        <a:lstStyle/>
        <a:p>
          <a:pPr marL="0" lvl="0" indent="0" algn="l" defTabSz="889000">
            <a:lnSpc>
              <a:spcPct val="90000"/>
            </a:lnSpc>
            <a:spcBef>
              <a:spcPct val="0"/>
            </a:spcBef>
            <a:spcAft>
              <a:spcPct val="35000"/>
            </a:spcAft>
            <a:buNone/>
          </a:pPr>
          <a:r>
            <a:rPr lang="en-US" sz="2000" kern="1200" dirty="0"/>
            <a:t>Read the MHSAA Handbook for Speech and Debate</a:t>
          </a:r>
        </a:p>
      </dsp:txBody>
      <dsp:txXfrm>
        <a:off x="1248133" y="3727323"/>
        <a:ext cx="4992535" cy="1757362"/>
      </dsp:txXfrm>
    </dsp:sp>
    <dsp:sp modelId="{CC87C47A-82BE-6F45-B10C-CE929A972949}">
      <dsp:nvSpPr>
        <dsp:cNvPr id="0" name=""/>
        <dsp:cNvSpPr/>
      </dsp:nvSpPr>
      <dsp:spPr>
        <a:xfrm>
          <a:off x="0" y="3727323"/>
          <a:ext cx="1248133" cy="1757362"/>
        </a:xfrm>
        <a:prstGeom prst="rect">
          <a:avLst/>
        </a:prstGeom>
        <a:solidFill>
          <a:schemeClr val="accent2">
            <a:hueOff val="-7089753"/>
            <a:satOff val="350"/>
            <a:lumOff val="-196"/>
            <a:alphaOff val="0"/>
          </a:schemeClr>
        </a:solidFill>
        <a:ln w="12700" cap="flat" cmpd="sng" algn="ctr">
          <a:solidFill>
            <a:schemeClr val="accent2">
              <a:hueOff val="-7089753"/>
              <a:satOff val="350"/>
              <a:lumOff val="-1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047" tIns="173588" rIns="66047" bIns="173588" numCol="1" spcCol="1270" anchor="ctr" anchorCtr="0">
          <a:noAutofit/>
        </a:bodyPr>
        <a:lstStyle/>
        <a:p>
          <a:pPr marL="0" lvl="0" indent="0" algn="ctr" defTabSz="1111250">
            <a:lnSpc>
              <a:spcPct val="90000"/>
            </a:lnSpc>
            <a:spcBef>
              <a:spcPct val="0"/>
            </a:spcBef>
            <a:spcAft>
              <a:spcPct val="35000"/>
            </a:spcAft>
            <a:buNone/>
          </a:pPr>
          <a:r>
            <a:rPr lang="en-US" sz="2500" kern="1200" dirty="0"/>
            <a:t>Read</a:t>
          </a:r>
        </a:p>
      </dsp:txBody>
      <dsp:txXfrm>
        <a:off x="0" y="3727323"/>
        <a:ext cx="1248133" cy="17573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E4B138-9F17-C841-9139-EE04C1DF28D9}">
      <dsp:nvSpPr>
        <dsp:cNvPr id="0" name=""/>
        <dsp:cNvSpPr/>
      </dsp:nvSpPr>
      <dsp:spPr>
        <a:xfrm>
          <a:off x="388156" y="2763"/>
          <a:ext cx="2481309" cy="148878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Communicate with fellow coaches when there is a problem- normally it is an easy fix and can be handled then and there</a:t>
          </a:r>
        </a:p>
      </dsp:txBody>
      <dsp:txXfrm>
        <a:off x="388156" y="2763"/>
        <a:ext cx="2481309" cy="1488785"/>
      </dsp:txXfrm>
    </dsp:sp>
    <dsp:sp modelId="{F5EFDC21-B5AB-7346-BA84-C9AD08127E4C}">
      <dsp:nvSpPr>
        <dsp:cNvPr id="0" name=""/>
        <dsp:cNvSpPr/>
      </dsp:nvSpPr>
      <dsp:spPr>
        <a:xfrm>
          <a:off x="3117597" y="2763"/>
          <a:ext cx="2481309" cy="1488785"/>
        </a:xfrm>
        <a:prstGeom prst="rect">
          <a:avLst/>
        </a:prstGeom>
        <a:solidFill>
          <a:schemeClr val="accent5">
            <a:hueOff val="-1573578"/>
            <a:satOff val="4247"/>
            <a:lumOff val="51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Encourage students to communicate issues with you, the coach, at the tournament</a:t>
          </a:r>
        </a:p>
      </dsp:txBody>
      <dsp:txXfrm>
        <a:off x="3117597" y="2763"/>
        <a:ext cx="2481309" cy="1488785"/>
      </dsp:txXfrm>
    </dsp:sp>
    <dsp:sp modelId="{F1853BC2-2A1D-7D4B-92B3-7F3364900904}">
      <dsp:nvSpPr>
        <dsp:cNvPr id="0" name=""/>
        <dsp:cNvSpPr/>
      </dsp:nvSpPr>
      <dsp:spPr>
        <a:xfrm>
          <a:off x="5847037" y="2763"/>
          <a:ext cx="2481309" cy="1488785"/>
        </a:xfrm>
        <a:prstGeom prst="rect">
          <a:avLst/>
        </a:prstGeom>
        <a:solidFill>
          <a:schemeClr val="accent5">
            <a:hueOff val="-3147156"/>
            <a:satOff val="8494"/>
            <a:lumOff val="102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Remind students the “ears have walls”</a:t>
          </a:r>
        </a:p>
      </dsp:txBody>
      <dsp:txXfrm>
        <a:off x="5847037" y="2763"/>
        <a:ext cx="2481309" cy="1488785"/>
      </dsp:txXfrm>
    </dsp:sp>
    <dsp:sp modelId="{9C95EFE0-5182-5148-BA9E-F8CE1C9A9797}">
      <dsp:nvSpPr>
        <dsp:cNvPr id="0" name=""/>
        <dsp:cNvSpPr/>
      </dsp:nvSpPr>
      <dsp:spPr>
        <a:xfrm>
          <a:off x="388156" y="1739679"/>
          <a:ext cx="2481309" cy="1488785"/>
        </a:xfrm>
        <a:prstGeom prst="rect">
          <a:avLst/>
        </a:prstGeom>
        <a:solidFill>
          <a:schemeClr val="accent5">
            <a:hueOff val="-4720735"/>
            <a:satOff val="12742"/>
            <a:lumOff val="15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Report all major infractions to the Tab Room and your MHSAA Official (Mrs. Rachel Clapper-Davis)</a:t>
          </a:r>
        </a:p>
      </dsp:txBody>
      <dsp:txXfrm>
        <a:off x="388156" y="1739679"/>
        <a:ext cx="2481309" cy="1488785"/>
      </dsp:txXfrm>
    </dsp:sp>
    <dsp:sp modelId="{5BFB46E9-29C8-8646-9DF0-E025FF5B97AD}">
      <dsp:nvSpPr>
        <dsp:cNvPr id="0" name=""/>
        <dsp:cNvSpPr/>
      </dsp:nvSpPr>
      <dsp:spPr>
        <a:xfrm>
          <a:off x="3117597" y="1739679"/>
          <a:ext cx="2481309" cy="1488785"/>
        </a:xfrm>
        <a:prstGeom prst="rect">
          <a:avLst/>
        </a:prstGeom>
        <a:solidFill>
          <a:schemeClr val="accent5">
            <a:hueOff val="-6294313"/>
            <a:satOff val="16989"/>
            <a:lumOff val="203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Check in with students throughout the tournament- normally they will give you more info than you want, but they will tell you what is going on</a:t>
          </a:r>
        </a:p>
      </dsp:txBody>
      <dsp:txXfrm>
        <a:off x="3117597" y="1739679"/>
        <a:ext cx="2481309" cy="1488785"/>
      </dsp:txXfrm>
    </dsp:sp>
    <dsp:sp modelId="{5B1D38DC-6219-814D-9A99-ECF89455C6F9}">
      <dsp:nvSpPr>
        <dsp:cNvPr id="0" name=""/>
        <dsp:cNvSpPr/>
      </dsp:nvSpPr>
      <dsp:spPr>
        <a:xfrm>
          <a:off x="5847037" y="1739679"/>
          <a:ext cx="2481309" cy="1488785"/>
        </a:xfrm>
        <a:prstGeom prst="rect">
          <a:avLst/>
        </a:prstGeom>
        <a:solidFill>
          <a:schemeClr val="accent5">
            <a:hueOff val="-7867891"/>
            <a:satOff val="21236"/>
            <a:lumOff val="2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Have students be cordial to other teams, judges, and coaches</a:t>
          </a:r>
        </a:p>
      </dsp:txBody>
      <dsp:txXfrm>
        <a:off x="5847037" y="1739679"/>
        <a:ext cx="2481309" cy="14887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DF94EE-984D-514E-952C-44E1C024062F}">
      <dsp:nvSpPr>
        <dsp:cNvPr id="0" name=""/>
        <dsp:cNvSpPr/>
      </dsp:nvSpPr>
      <dsp:spPr>
        <a:xfrm>
          <a:off x="2553" y="298775"/>
          <a:ext cx="2025906" cy="121554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No booing or jeering at awards</a:t>
          </a:r>
        </a:p>
      </dsp:txBody>
      <dsp:txXfrm>
        <a:off x="2553" y="298775"/>
        <a:ext cx="2025906" cy="1215543"/>
      </dsp:txXfrm>
    </dsp:sp>
    <dsp:sp modelId="{2511F229-E564-E44A-801B-8DB55A48A88A}">
      <dsp:nvSpPr>
        <dsp:cNvPr id="0" name=""/>
        <dsp:cNvSpPr/>
      </dsp:nvSpPr>
      <dsp:spPr>
        <a:xfrm>
          <a:off x="2231050" y="298775"/>
          <a:ext cx="2025906" cy="1215543"/>
        </a:xfrm>
        <a:prstGeom prst="rect">
          <a:avLst/>
        </a:prstGeom>
        <a:solidFill>
          <a:schemeClr val="accent5">
            <a:hueOff val="-1311315"/>
            <a:satOff val="3539"/>
            <a:lumOff val="4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No harassing officials, fellow competitors, or judges</a:t>
          </a:r>
        </a:p>
      </dsp:txBody>
      <dsp:txXfrm>
        <a:off x="2231050" y="298775"/>
        <a:ext cx="2025906" cy="1215543"/>
      </dsp:txXfrm>
    </dsp:sp>
    <dsp:sp modelId="{8FE14B92-7EBE-3F49-94CD-2E25EAB3B522}">
      <dsp:nvSpPr>
        <dsp:cNvPr id="0" name=""/>
        <dsp:cNvSpPr/>
      </dsp:nvSpPr>
      <dsp:spPr>
        <a:xfrm>
          <a:off x="4459547" y="298775"/>
          <a:ext cx="2025906" cy="1215543"/>
        </a:xfrm>
        <a:prstGeom prst="rect">
          <a:avLst/>
        </a:prstGeom>
        <a:solidFill>
          <a:schemeClr val="accent5">
            <a:hueOff val="-2622630"/>
            <a:satOff val="7079"/>
            <a:lumOff val="8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No negative behavior in “Congress” chats</a:t>
          </a:r>
        </a:p>
      </dsp:txBody>
      <dsp:txXfrm>
        <a:off x="4459547" y="298775"/>
        <a:ext cx="2025906" cy="1215543"/>
      </dsp:txXfrm>
    </dsp:sp>
    <dsp:sp modelId="{1962C9B0-011F-4F46-8073-02EC67DCF975}">
      <dsp:nvSpPr>
        <dsp:cNvPr id="0" name=""/>
        <dsp:cNvSpPr/>
      </dsp:nvSpPr>
      <dsp:spPr>
        <a:xfrm>
          <a:off x="6688044" y="298775"/>
          <a:ext cx="2025906" cy="1215543"/>
        </a:xfrm>
        <a:prstGeom prst="rect">
          <a:avLst/>
        </a:prstGeom>
        <a:solidFill>
          <a:schemeClr val="accent5">
            <a:hueOff val="-3933945"/>
            <a:satOff val="10618"/>
            <a:lumOff val="12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Disrespect in rounds (distractions or negative behavior)</a:t>
          </a:r>
        </a:p>
      </dsp:txBody>
      <dsp:txXfrm>
        <a:off x="6688044" y="298775"/>
        <a:ext cx="2025906" cy="1215543"/>
      </dsp:txXfrm>
    </dsp:sp>
    <dsp:sp modelId="{5E7E7D08-DA72-E449-8775-0FBA29714470}">
      <dsp:nvSpPr>
        <dsp:cNvPr id="0" name=""/>
        <dsp:cNvSpPr/>
      </dsp:nvSpPr>
      <dsp:spPr>
        <a:xfrm>
          <a:off x="1116802" y="1716909"/>
          <a:ext cx="2025906" cy="1215543"/>
        </a:xfrm>
        <a:prstGeom prst="rect">
          <a:avLst/>
        </a:prstGeom>
        <a:solidFill>
          <a:schemeClr val="accent5">
            <a:hueOff val="-5245261"/>
            <a:satOff val="14157"/>
            <a:lumOff val="169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Gossip in between rounds</a:t>
          </a:r>
        </a:p>
      </dsp:txBody>
      <dsp:txXfrm>
        <a:off x="1116802" y="1716909"/>
        <a:ext cx="2025906" cy="1215543"/>
      </dsp:txXfrm>
    </dsp:sp>
    <dsp:sp modelId="{7F748696-F7DC-C64D-9CA8-725535CCC911}">
      <dsp:nvSpPr>
        <dsp:cNvPr id="0" name=""/>
        <dsp:cNvSpPr/>
      </dsp:nvSpPr>
      <dsp:spPr>
        <a:xfrm>
          <a:off x="3345298" y="1716909"/>
          <a:ext cx="2025906" cy="1215543"/>
        </a:xfrm>
        <a:prstGeom prst="rect">
          <a:avLst/>
        </a:prstGeom>
        <a:solidFill>
          <a:schemeClr val="accent5">
            <a:hueOff val="-6556576"/>
            <a:satOff val="17697"/>
            <a:lumOff val="21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Throwing a fit over placement</a:t>
          </a:r>
        </a:p>
      </dsp:txBody>
      <dsp:txXfrm>
        <a:off x="3345298" y="1716909"/>
        <a:ext cx="2025906" cy="1215543"/>
      </dsp:txXfrm>
    </dsp:sp>
    <dsp:sp modelId="{FB428FCE-E275-F442-BABC-4217BADB22E0}">
      <dsp:nvSpPr>
        <dsp:cNvPr id="0" name=""/>
        <dsp:cNvSpPr/>
      </dsp:nvSpPr>
      <dsp:spPr>
        <a:xfrm>
          <a:off x="5573795" y="1716909"/>
          <a:ext cx="2025906" cy="1215543"/>
        </a:xfrm>
        <a:prstGeom prst="rect">
          <a:avLst/>
        </a:prstGeom>
        <a:solidFill>
          <a:schemeClr val="accent5">
            <a:hueOff val="-7867891"/>
            <a:satOff val="21236"/>
            <a:lumOff val="254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“Trash talking” at tournaments</a:t>
          </a:r>
        </a:p>
      </dsp:txBody>
      <dsp:txXfrm>
        <a:off x="5573795" y="1716909"/>
        <a:ext cx="2025906" cy="12155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805330-C15A-402F-ACBD-038D08463334}">
      <dsp:nvSpPr>
        <dsp:cNvPr id="0" name=""/>
        <dsp:cNvSpPr/>
      </dsp:nvSpPr>
      <dsp:spPr>
        <a:xfrm>
          <a:off x="470577" y="343430"/>
          <a:ext cx="766494" cy="76649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7A8787-0164-473F-A2B3-7FC14ED111A0}">
      <dsp:nvSpPr>
        <dsp:cNvPr id="0" name=""/>
        <dsp:cNvSpPr/>
      </dsp:nvSpPr>
      <dsp:spPr>
        <a:xfrm>
          <a:off x="2163" y="1429674"/>
          <a:ext cx="1703320" cy="1021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Loudly talking outside of rooms on purpose</a:t>
          </a:r>
        </a:p>
      </dsp:txBody>
      <dsp:txXfrm>
        <a:off x="2163" y="1429674"/>
        <a:ext cx="1703320" cy="1021992"/>
      </dsp:txXfrm>
    </dsp:sp>
    <dsp:sp modelId="{9A787081-3910-441C-A707-E3B56461E90B}">
      <dsp:nvSpPr>
        <dsp:cNvPr id="0" name=""/>
        <dsp:cNvSpPr/>
      </dsp:nvSpPr>
      <dsp:spPr>
        <a:xfrm>
          <a:off x="2471978" y="343430"/>
          <a:ext cx="766494" cy="76649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561927-2582-459C-A2FD-DBB714820113}">
      <dsp:nvSpPr>
        <dsp:cNvPr id="0" name=""/>
        <dsp:cNvSpPr/>
      </dsp:nvSpPr>
      <dsp:spPr>
        <a:xfrm>
          <a:off x="2003565" y="1429674"/>
          <a:ext cx="1703320" cy="1021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Students on phones while one person performs and not another</a:t>
          </a:r>
        </a:p>
      </dsp:txBody>
      <dsp:txXfrm>
        <a:off x="2003565" y="1429674"/>
        <a:ext cx="1703320" cy="1021992"/>
      </dsp:txXfrm>
    </dsp:sp>
    <dsp:sp modelId="{00E18421-78A7-4F90-BDF3-E93E9AB93FC0}">
      <dsp:nvSpPr>
        <dsp:cNvPr id="0" name=""/>
        <dsp:cNvSpPr/>
      </dsp:nvSpPr>
      <dsp:spPr>
        <a:xfrm>
          <a:off x="4473379" y="343430"/>
          <a:ext cx="766494" cy="76649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598BBC5-4C9C-4C0F-9ABB-F31528A16270}">
      <dsp:nvSpPr>
        <dsp:cNvPr id="0" name=""/>
        <dsp:cNvSpPr/>
      </dsp:nvSpPr>
      <dsp:spPr>
        <a:xfrm>
          <a:off x="4004966" y="1429674"/>
          <a:ext cx="1703320" cy="1021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Having everyone prep against one person in a room and announce it for everyone to hear</a:t>
          </a:r>
        </a:p>
      </dsp:txBody>
      <dsp:txXfrm>
        <a:off x="4004966" y="1429674"/>
        <a:ext cx="1703320" cy="1021992"/>
      </dsp:txXfrm>
    </dsp:sp>
    <dsp:sp modelId="{79AC62F5-D420-42C9-BD08-B3CF600AB2B8}">
      <dsp:nvSpPr>
        <dsp:cNvPr id="0" name=""/>
        <dsp:cNvSpPr/>
      </dsp:nvSpPr>
      <dsp:spPr>
        <a:xfrm>
          <a:off x="470577" y="2877496"/>
          <a:ext cx="766494" cy="76649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803864D-8AE2-4705-83E2-52188525764D}">
      <dsp:nvSpPr>
        <dsp:cNvPr id="0" name=""/>
        <dsp:cNvSpPr/>
      </dsp:nvSpPr>
      <dsp:spPr>
        <a:xfrm>
          <a:off x="2163" y="3963740"/>
          <a:ext cx="1703320" cy="1021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Skipping your designated performance slot for a ”better one”</a:t>
          </a:r>
        </a:p>
      </dsp:txBody>
      <dsp:txXfrm>
        <a:off x="2163" y="3963740"/>
        <a:ext cx="1703320" cy="1021992"/>
      </dsp:txXfrm>
    </dsp:sp>
    <dsp:sp modelId="{42BA807F-EF78-41F3-AF8B-DFA4635B78C7}">
      <dsp:nvSpPr>
        <dsp:cNvPr id="0" name=""/>
        <dsp:cNvSpPr/>
      </dsp:nvSpPr>
      <dsp:spPr>
        <a:xfrm>
          <a:off x="2471978" y="2877496"/>
          <a:ext cx="766494" cy="76649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77FC27-BF6B-475A-B927-ED32F4AB8495}">
      <dsp:nvSpPr>
        <dsp:cNvPr id="0" name=""/>
        <dsp:cNvSpPr/>
      </dsp:nvSpPr>
      <dsp:spPr>
        <a:xfrm>
          <a:off x="2003565" y="3963740"/>
          <a:ext cx="1703320" cy="1021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Teammates leaving after their teammate’s performance</a:t>
          </a:r>
        </a:p>
      </dsp:txBody>
      <dsp:txXfrm>
        <a:off x="2003565" y="3963740"/>
        <a:ext cx="1703320" cy="1021992"/>
      </dsp:txXfrm>
    </dsp:sp>
    <dsp:sp modelId="{18598033-FB16-431B-8670-A18C666D1293}">
      <dsp:nvSpPr>
        <dsp:cNvPr id="0" name=""/>
        <dsp:cNvSpPr/>
      </dsp:nvSpPr>
      <dsp:spPr>
        <a:xfrm>
          <a:off x="4473379" y="2877496"/>
          <a:ext cx="766494" cy="76649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92D278-3619-4F04-89C8-2D3A33EB1562}">
      <dsp:nvSpPr>
        <dsp:cNvPr id="0" name=""/>
        <dsp:cNvSpPr/>
      </dsp:nvSpPr>
      <dsp:spPr>
        <a:xfrm>
          <a:off x="4004966" y="3963740"/>
          <a:ext cx="1703320" cy="1021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dirty="0"/>
            <a:t>Technically, these will not get you disqualified from a tournament. However, they are discouraged and frowned upon and if pushed far enough, could be considered unsportsmanlike (especially repeat offenders)</a:t>
          </a:r>
        </a:p>
      </dsp:txBody>
      <dsp:txXfrm>
        <a:off x="4004966" y="3963740"/>
        <a:ext cx="1703320" cy="10219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DC653F-968D-744A-ACD0-53EF5771C9A5}">
      <dsp:nvSpPr>
        <dsp:cNvPr id="0" name=""/>
        <dsp:cNvSpPr/>
      </dsp:nvSpPr>
      <dsp:spPr>
        <a:xfrm>
          <a:off x="0" y="53549"/>
          <a:ext cx="6240668" cy="17105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dirty="0"/>
            <a:t>Clear-cut rules and expectations</a:t>
          </a:r>
        </a:p>
      </dsp:txBody>
      <dsp:txXfrm>
        <a:off x="83502" y="137051"/>
        <a:ext cx="6073664" cy="1543536"/>
      </dsp:txXfrm>
    </dsp:sp>
    <dsp:sp modelId="{F11D8FA9-0CAF-484C-B7B9-43F6F16CA656}">
      <dsp:nvSpPr>
        <dsp:cNvPr id="0" name=""/>
        <dsp:cNvSpPr/>
      </dsp:nvSpPr>
      <dsp:spPr>
        <a:xfrm>
          <a:off x="0" y="1887930"/>
          <a:ext cx="6240668" cy="1710540"/>
        </a:xfrm>
        <a:prstGeom prst="roundRect">
          <a:avLst/>
        </a:prstGeom>
        <a:solidFill>
          <a:schemeClr val="accent2">
            <a:hueOff val="-3544877"/>
            <a:satOff val="175"/>
            <a:lumOff val="-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dirty="0"/>
            <a:t>Consistent in discipline</a:t>
          </a:r>
        </a:p>
      </dsp:txBody>
      <dsp:txXfrm>
        <a:off x="83502" y="1971432"/>
        <a:ext cx="6073664" cy="1543536"/>
      </dsp:txXfrm>
    </dsp:sp>
    <dsp:sp modelId="{A9AA1580-B70E-FD46-ABC9-3CF84E5CC861}">
      <dsp:nvSpPr>
        <dsp:cNvPr id="0" name=""/>
        <dsp:cNvSpPr/>
      </dsp:nvSpPr>
      <dsp:spPr>
        <a:xfrm>
          <a:off x="0" y="3722310"/>
          <a:ext cx="6240668" cy="1710540"/>
        </a:xfrm>
        <a:prstGeom prst="roundRect">
          <a:avLst/>
        </a:prstGeom>
        <a:solidFill>
          <a:schemeClr val="accent2">
            <a:hueOff val="-7089753"/>
            <a:satOff val="350"/>
            <a:lumOff val="-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en-US" sz="4300" kern="1200" dirty="0"/>
            <a:t>Communicate frequently</a:t>
          </a:r>
        </a:p>
      </dsp:txBody>
      <dsp:txXfrm>
        <a:off x="83502" y="3805812"/>
        <a:ext cx="6073664" cy="154353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837A17-E213-47FD-8D81-64C40BE0C20E}">
      <dsp:nvSpPr>
        <dsp:cNvPr id="0" name=""/>
        <dsp:cNvSpPr/>
      </dsp:nvSpPr>
      <dsp:spPr>
        <a:xfrm>
          <a:off x="90791" y="847442"/>
          <a:ext cx="898206" cy="8982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68CF01-8C4C-4E72-AFB6-4D2D929410E8}">
      <dsp:nvSpPr>
        <dsp:cNvPr id="0" name=""/>
        <dsp:cNvSpPr/>
      </dsp:nvSpPr>
      <dsp:spPr>
        <a:xfrm>
          <a:off x="279414" y="1036066"/>
          <a:ext cx="520959" cy="5209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A64C407-ED8D-436E-9977-7F4BDC27567B}">
      <dsp:nvSpPr>
        <dsp:cNvPr id="0" name=""/>
        <dsp:cNvSpPr/>
      </dsp:nvSpPr>
      <dsp:spPr>
        <a:xfrm>
          <a:off x="1181469" y="847442"/>
          <a:ext cx="2117200" cy="898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dirty="0"/>
            <a:t>Be Honest</a:t>
          </a:r>
        </a:p>
      </dsp:txBody>
      <dsp:txXfrm>
        <a:off x="1181469" y="847442"/>
        <a:ext cx="2117200" cy="898206"/>
      </dsp:txXfrm>
    </dsp:sp>
    <dsp:sp modelId="{369BC242-9A66-490D-9D16-A6770F1BE072}">
      <dsp:nvSpPr>
        <dsp:cNvPr id="0" name=""/>
        <dsp:cNvSpPr/>
      </dsp:nvSpPr>
      <dsp:spPr>
        <a:xfrm>
          <a:off x="3667576" y="847442"/>
          <a:ext cx="898206" cy="8982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6F0864-E98F-43C0-9D56-DF6FE033BE36}">
      <dsp:nvSpPr>
        <dsp:cNvPr id="0" name=""/>
        <dsp:cNvSpPr/>
      </dsp:nvSpPr>
      <dsp:spPr>
        <a:xfrm>
          <a:off x="3856199" y="1036066"/>
          <a:ext cx="520959" cy="5209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8E884E-D0D4-48FD-AF8A-03B50F670C23}">
      <dsp:nvSpPr>
        <dsp:cNvPr id="0" name=""/>
        <dsp:cNvSpPr/>
      </dsp:nvSpPr>
      <dsp:spPr>
        <a:xfrm>
          <a:off x="4758254" y="847442"/>
          <a:ext cx="2117200" cy="898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dirty="0"/>
            <a:t>Have Compassion</a:t>
          </a:r>
        </a:p>
      </dsp:txBody>
      <dsp:txXfrm>
        <a:off x="4758254" y="847442"/>
        <a:ext cx="2117200" cy="898206"/>
      </dsp:txXfrm>
    </dsp:sp>
    <dsp:sp modelId="{2142FC7A-A407-4154-833E-3B8897692914}">
      <dsp:nvSpPr>
        <dsp:cNvPr id="0" name=""/>
        <dsp:cNvSpPr/>
      </dsp:nvSpPr>
      <dsp:spPr>
        <a:xfrm>
          <a:off x="7244361" y="847442"/>
          <a:ext cx="898206" cy="8982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88D95A-2F7C-4D64-B401-BE3EB6216963}">
      <dsp:nvSpPr>
        <dsp:cNvPr id="0" name=""/>
        <dsp:cNvSpPr/>
      </dsp:nvSpPr>
      <dsp:spPr>
        <a:xfrm>
          <a:off x="7432984" y="1036066"/>
          <a:ext cx="520959" cy="5209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6DA7EF-8C32-4623-B3F1-E6C7EBE8F1D7}">
      <dsp:nvSpPr>
        <dsp:cNvPr id="0" name=""/>
        <dsp:cNvSpPr/>
      </dsp:nvSpPr>
      <dsp:spPr>
        <a:xfrm>
          <a:off x="8335039" y="847442"/>
          <a:ext cx="2117200" cy="898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dirty="0"/>
            <a:t>Respect Each Other</a:t>
          </a:r>
        </a:p>
      </dsp:txBody>
      <dsp:txXfrm>
        <a:off x="8335039" y="847442"/>
        <a:ext cx="2117200" cy="898206"/>
      </dsp:txXfrm>
    </dsp:sp>
    <dsp:sp modelId="{7ADF7D6A-E62F-492E-B791-6FA7C06CBA4A}">
      <dsp:nvSpPr>
        <dsp:cNvPr id="0" name=""/>
        <dsp:cNvSpPr/>
      </dsp:nvSpPr>
      <dsp:spPr>
        <a:xfrm>
          <a:off x="90791" y="2460734"/>
          <a:ext cx="898206" cy="8982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32215C-0C93-45BE-AB8A-A1072B710064}">
      <dsp:nvSpPr>
        <dsp:cNvPr id="0" name=""/>
        <dsp:cNvSpPr/>
      </dsp:nvSpPr>
      <dsp:spPr>
        <a:xfrm>
          <a:off x="279414" y="2649357"/>
          <a:ext cx="520959" cy="52095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9B3DEF-5A0C-4683-B714-72DA50238C83}">
      <dsp:nvSpPr>
        <dsp:cNvPr id="0" name=""/>
        <dsp:cNvSpPr/>
      </dsp:nvSpPr>
      <dsp:spPr>
        <a:xfrm>
          <a:off x="1181469" y="2460734"/>
          <a:ext cx="2117200" cy="898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dirty="0"/>
            <a:t>Take Responsibility </a:t>
          </a:r>
        </a:p>
      </dsp:txBody>
      <dsp:txXfrm>
        <a:off x="1181469" y="2460734"/>
        <a:ext cx="2117200" cy="898206"/>
      </dsp:txXfrm>
    </dsp:sp>
    <dsp:sp modelId="{C37D358B-C7F7-4E0A-B583-187592AED251}">
      <dsp:nvSpPr>
        <dsp:cNvPr id="0" name=""/>
        <dsp:cNvSpPr/>
      </dsp:nvSpPr>
      <dsp:spPr>
        <a:xfrm>
          <a:off x="3667576" y="2460734"/>
          <a:ext cx="898206" cy="89820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ECEF85-C0D3-4C4A-A8E8-EBAFB1CA42F8}">
      <dsp:nvSpPr>
        <dsp:cNvPr id="0" name=""/>
        <dsp:cNvSpPr/>
      </dsp:nvSpPr>
      <dsp:spPr>
        <a:xfrm>
          <a:off x="3856199" y="2649357"/>
          <a:ext cx="520959" cy="52095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3ECA08-2E0C-4883-A43F-89A0603B4569}">
      <dsp:nvSpPr>
        <dsp:cNvPr id="0" name=""/>
        <dsp:cNvSpPr/>
      </dsp:nvSpPr>
      <dsp:spPr>
        <a:xfrm>
          <a:off x="4758254" y="2460734"/>
          <a:ext cx="2117200" cy="898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US" sz="2400" kern="1200" dirty="0"/>
            <a:t>Show Courage</a:t>
          </a:r>
        </a:p>
      </dsp:txBody>
      <dsp:txXfrm>
        <a:off x="4758254" y="2460734"/>
        <a:ext cx="2117200" cy="89820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7A07-96C3-42AF-943D-953C86C3DAAD}"/>
              </a:ext>
            </a:extLst>
          </p:cNvPr>
          <p:cNvSpPr>
            <a:spLocks noGrp="1"/>
          </p:cNvSpPr>
          <p:nvPr>
            <p:ph type="ctrTitle"/>
          </p:nvPr>
        </p:nvSpPr>
        <p:spPr>
          <a:xfrm>
            <a:off x="1524000" y="1463557"/>
            <a:ext cx="9144000" cy="2387600"/>
          </a:xfrm>
        </p:spPr>
        <p:txBody>
          <a:bodyPr anchor="b">
            <a:normAutofit/>
          </a:bodyPr>
          <a:lstStyle>
            <a:lvl1pPr algn="ctr">
              <a:lnSpc>
                <a:spcPct val="90000"/>
              </a:lnSpc>
              <a:defRPr sz="5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CEE38DF-F503-4E79-B1B0-16489708A1B5}"/>
              </a:ext>
            </a:extLst>
          </p:cNvPr>
          <p:cNvSpPr>
            <a:spLocks noGrp="1"/>
          </p:cNvSpPr>
          <p:nvPr>
            <p:ph type="subTitle" idx="1"/>
          </p:nvPr>
        </p:nvSpPr>
        <p:spPr>
          <a:xfrm>
            <a:off x="1524000" y="3943232"/>
            <a:ext cx="9144000" cy="1655762"/>
          </a:xfrm>
        </p:spPr>
        <p:txBody>
          <a:bodyPr>
            <a:normAutofit/>
          </a:bodyPr>
          <a:lstStyle>
            <a:lvl1pPr marL="0" indent="0" algn="ctr">
              <a:lnSpc>
                <a:spcPts val="3200"/>
              </a:lnSpc>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C1D965B-87A4-4F43-BE02-800BCCDF42EF}"/>
              </a:ext>
            </a:extLst>
          </p:cNvPr>
          <p:cNvSpPr>
            <a:spLocks noGrp="1"/>
          </p:cNvSpPr>
          <p:nvPr>
            <p:ph type="dt" sz="half" idx="10"/>
          </p:nvPr>
        </p:nvSpPr>
        <p:spPr>
          <a:xfrm>
            <a:off x="420624" y="6217920"/>
            <a:ext cx="2743200" cy="640080"/>
          </a:xfrm>
        </p:spPr>
        <p:txBody>
          <a:bodyPr anchor="ctr" anchorCtr="0"/>
          <a:lstStyle/>
          <a:p>
            <a:fld id="{403CB87E-4591-47A1-9046-CF63F17215EF}" type="datetime2">
              <a:rPr lang="en-US" smtClean="0"/>
              <a:t>Tuesday, August 16, 2022</a:t>
            </a:fld>
            <a:endParaRPr lang="en-US" dirty="0"/>
          </a:p>
        </p:txBody>
      </p:sp>
      <p:sp>
        <p:nvSpPr>
          <p:cNvPr id="5" name="Footer Placeholder 4">
            <a:extLst>
              <a:ext uri="{FF2B5EF4-FFF2-40B4-BE49-F238E27FC236}">
                <a16:creationId xmlns:a16="http://schemas.microsoft.com/office/drawing/2014/main" id="{389ED35B-CBF1-40D9-BAA7-CF9E1E22B8FC}"/>
              </a:ext>
            </a:extLst>
          </p:cNvPr>
          <p:cNvSpPr>
            <a:spLocks noGrp="1"/>
          </p:cNvSpPr>
          <p:nvPr>
            <p:ph type="ftr" sz="quarter" idx="11"/>
          </p:nvPr>
        </p:nvSpPr>
        <p:spPr>
          <a:xfrm>
            <a:off x="3767328" y="6217920"/>
            <a:ext cx="7196328" cy="640080"/>
          </a:xfrm>
        </p:spPr>
        <p:txBody>
          <a:bodyPr anchor="ctr" anchorCtr="0"/>
          <a:lstStyle/>
          <a:p>
            <a:r>
              <a:rPr lang="en-US" dirty="0"/>
              <a:t>Sample Footer Text</a:t>
            </a:r>
          </a:p>
        </p:txBody>
      </p:sp>
      <p:sp>
        <p:nvSpPr>
          <p:cNvPr id="6" name="Slide Number Placeholder 5">
            <a:extLst>
              <a:ext uri="{FF2B5EF4-FFF2-40B4-BE49-F238E27FC236}">
                <a16:creationId xmlns:a16="http://schemas.microsoft.com/office/drawing/2014/main" id="{3D26653A-450D-4BDE-8718-99F2D9314259}"/>
              </a:ext>
            </a:extLst>
          </p:cNvPr>
          <p:cNvSpPr>
            <a:spLocks noGrp="1"/>
          </p:cNvSpPr>
          <p:nvPr>
            <p:ph type="sldNum" sz="quarter" idx="12"/>
          </p:nvPr>
        </p:nvSpPr>
        <p:spPr>
          <a:xfrm>
            <a:off x="11503152" y="0"/>
            <a:ext cx="685800" cy="685800"/>
          </a:xfrm>
        </p:spPr>
        <p:txBody>
          <a:bodyPr/>
          <a:lstStyle>
            <a:lvl1pPr algn="ctr">
              <a:defRPr/>
            </a:lvl1pPr>
          </a:lstStyle>
          <a:p>
            <a:fld id="{3A4F6043-7A67-491B-98BC-F933DED7226D}" type="slidenum">
              <a:rPr lang="en-US" smtClean="0"/>
              <a:t>‹#›</a:t>
            </a:fld>
            <a:endParaRPr lang="en-US" dirty="0"/>
          </a:p>
        </p:txBody>
      </p:sp>
    </p:spTree>
    <p:extLst>
      <p:ext uri="{BB962C8B-B14F-4D97-AF65-F5344CB8AC3E}">
        <p14:creationId xmlns:p14="http://schemas.microsoft.com/office/powerpoint/2010/main" val="2569034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930A-6467-4C46-BA13-A0F5EC12FF67}"/>
              </a:ext>
            </a:extLst>
          </p:cNvPr>
          <p:cNvSpPr>
            <a:spLocks noGrp="1"/>
          </p:cNvSpPr>
          <p:nvPr>
            <p:ph type="title"/>
          </p:nvPr>
        </p:nvSpPr>
        <p:spPr/>
        <p:txBody>
          <a:bodyPr>
            <a:normAutofit/>
          </a:bodyPr>
          <a:lstStyle>
            <a:lvl1pPr>
              <a:defRPr sz="5200"/>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841977A-7872-4BE8-8C5C-D2099BEDBB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B8191-8A0C-4077-9A2D-0255BF81A9D0}"/>
              </a:ext>
            </a:extLst>
          </p:cNvPr>
          <p:cNvSpPr>
            <a:spLocks noGrp="1"/>
          </p:cNvSpPr>
          <p:nvPr>
            <p:ph type="dt" sz="half" idx="10"/>
          </p:nvPr>
        </p:nvSpPr>
        <p:spPr/>
        <p:txBody>
          <a:bodyPr/>
          <a:lstStyle/>
          <a:p>
            <a:fld id="{2FA17F0E-8070-4DFE-A821-9A699EDBAD7E}" type="datetime2">
              <a:rPr lang="en-US" smtClean="0"/>
              <a:t>Tuesday, August 16, 2022</a:t>
            </a:fld>
            <a:endParaRPr lang="en-US" dirty="0"/>
          </a:p>
        </p:txBody>
      </p:sp>
      <p:sp>
        <p:nvSpPr>
          <p:cNvPr id="5" name="Footer Placeholder 4">
            <a:extLst>
              <a:ext uri="{FF2B5EF4-FFF2-40B4-BE49-F238E27FC236}">
                <a16:creationId xmlns:a16="http://schemas.microsoft.com/office/drawing/2014/main" id="{BF441B40-57AC-45F3-9AAC-DC2BEBB12184}"/>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B6D65F4-29FA-451A-878F-768E426A7EDA}"/>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995856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6A9FC-D582-4FC8-B641-9F77B4DD15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3A1683-12F6-4BA6-AD1A-F98C60951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141D6-1E1A-4A54-A9B4-57F86865FC03}"/>
              </a:ext>
            </a:extLst>
          </p:cNvPr>
          <p:cNvSpPr>
            <a:spLocks noGrp="1"/>
          </p:cNvSpPr>
          <p:nvPr>
            <p:ph type="dt" sz="half" idx="10"/>
          </p:nvPr>
        </p:nvSpPr>
        <p:spPr/>
        <p:txBody>
          <a:bodyPr/>
          <a:lstStyle/>
          <a:p>
            <a:fld id="{D88D34AE-C7BF-46E5-A968-01C6641F6476}" type="datetime2">
              <a:rPr lang="en-US" smtClean="0"/>
              <a:t>Tuesday, August 16, 2022</a:t>
            </a:fld>
            <a:endParaRPr lang="en-US" dirty="0"/>
          </a:p>
        </p:txBody>
      </p:sp>
      <p:sp>
        <p:nvSpPr>
          <p:cNvPr id="5" name="Footer Placeholder 4">
            <a:extLst>
              <a:ext uri="{FF2B5EF4-FFF2-40B4-BE49-F238E27FC236}">
                <a16:creationId xmlns:a16="http://schemas.microsoft.com/office/drawing/2014/main" id="{E57541D6-4702-4421-AEB2-D6CA3AADBA4F}"/>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4C3C9F43-CD60-4C38-94C9-0E6D3B7224FD}"/>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42143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4413-82C1-4EBC-8C6B-BC5F842D13A2}"/>
              </a:ext>
            </a:extLst>
          </p:cNvPr>
          <p:cNvSpPr>
            <a:spLocks noGrp="1"/>
          </p:cNvSpPr>
          <p:nvPr>
            <p:ph type="title"/>
          </p:nvPr>
        </p:nvSpPr>
        <p:spPr>
          <a:xfrm>
            <a:off x="420624" y="365125"/>
            <a:ext cx="10543032" cy="1325563"/>
          </a:xfrm>
        </p:spPr>
        <p:txBody>
          <a:bodyPr>
            <a:normAutofit/>
          </a:bodyPr>
          <a:lstStyle>
            <a:lvl1pPr>
              <a:lnSpc>
                <a:spcPct val="90000"/>
              </a:lnSpc>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328F029A-192E-4A44-ACC7-6C5212C77736}"/>
              </a:ext>
            </a:extLst>
          </p:cNvPr>
          <p:cNvSpPr>
            <a:spLocks noGrp="1"/>
          </p:cNvSpPr>
          <p:nvPr>
            <p:ph idx="1"/>
          </p:nvPr>
        </p:nvSpPr>
        <p:spPr>
          <a:xfrm>
            <a:off x="420625" y="1825625"/>
            <a:ext cx="10543031" cy="4206383"/>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D1A7D4-E57E-4789-896B-B2A051BF94F6}"/>
              </a:ext>
            </a:extLst>
          </p:cNvPr>
          <p:cNvSpPr>
            <a:spLocks noGrp="1"/>
          </p:cNvSpPr>
          <p:nvPr>
            <p:ph type="dt" sz="half" idx="10"/>
          </p:nvPr>
        </p:nvSpPr>
        <p:spPr>
          <a:xfrm>
            <a:off x="420624" y="6217920"/>
            <a:ext cx="2743200" cy="640080"/>
          </a:xfrm>
        </p:spPr>
        <p:txBody>
          <a:bodyPr/>
          <a:lstStyle>
            <a:lvl1pPr>
              <a:defRPr>
                <a:solidFill>
                  <a:schemeClr val="tx2"/>
                </a:solidFill>
              </a:defRPr>
            </a:lvl1pPr>
          </a:lstStyle>
          <a:p>
            <a:fld id="{F33DE70B-B772-416E-A790-995760B1742E}" type="datetime2">
              <a:rPr lang="en-US" smtClean="0"/>
              <a:t>Tuesday, August 16, 2022</a:t>
            </a:fld>
            <a:endParaRPr lang="en-US" dirty="0"/>
          </a:p>
        </p:txBody>
      </p:sp>
      <p:sp>
        <p:nvSpPr>
          <p:cNvPr id="5" name="Footer Placeholder 4">
            <a:extLst>
              <a:ext uri="{FF2B5EF4-FFF2-40B4-BE49-F238E27FC236}">
                <a16:creationId xmlns:a16="http://schemas.microsoft.com/office/drawing/2014/main" id="{A07B63EE-3B35-4F8A-BDA3-E778BFE14CA1}"/>
              </a:ext>
            </a:extLst>
          </p:cNvPr>
          <p:cNvSpPr>
            <a:spLocks noGrp="1"/>
          </p:cNvSpPr>
          <p:nvPr>
            <p:ph type="ftr" sz="quarter" idx="11"/>
          </p:nvPr>
        </p:nvSpPr>
        <p:spPr/>
        <p:txBody>
          <a:bodyPr/>
          <a:lstStyle>
            <a:lvl1pPr>
              <a:defRPr>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C8339EF2-7937-4C30-A883-7F7BD02802BC}"/>
              </a:ext>
            </a:extLst>
          </p:cNvPr>
          <p:cNvSpPr>
            <a:spLocks noGrp="1"/>
          </p:cNvSpPr>
          <p:nvPr>
            <p:ph type="sldNum" sz="quarter" idx="12"/>
          </p:nvPr>
        </p:nvSpPr>
        <p:spPr/>
        <p:txBody>
          <a:bodyPr/>
          <a:lstStyle>
            <a:lvl1pPr algn="ctr">
              <a:defRPr>
                <a:solidFill>
                  <a:schemeClr val="tx2"/>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58481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AF4BC-D1E9-40F0-A26B-9EA9B6B69755}"/>
              </a:ext>
            </a:extLst>
          </p:cNvPr>
          <p:cNvSpPr>
            <a:spLocks noGrp="1"/>
          </p:cNvSpPr>
          <p:nvPr>
            <p:ph type="title"/>
          </p:nvPr>
        </p:nvSpPr>
        <p:spPr>
          <a:xfrm>
            <a:off x="420624" y="1081941"/>
            <a:ext cx="10543032"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F7974A6-FAB9-47DA-8F1A-701DFC8DF327}"/>
              </a:ext>
            </a:extLst>
          </p:cNvPr>
          <p:cNvSpPr>
            <a:spLocks noGrp="1"/>
          </p:cNvSpPr>
          <p:nvPr>
            <p:ph type="body" idx="1"/>
          </p:nvPr>
        </p:nvSpPr>
        <p:spPr>
          <a:xfrm>
            <a:off x="420624" y="3961666"/>
            <a:ext cx="10543032" cy="1500187"/>
          </a:xfrm>
        </p:spPr>
        <p:txBody>
          <a:bodyPr>
            <a:noAutofit/>
          </a:bodyPr>
          <a:lstStyle>
            <a:lvl1pPr marL="0" indent="0">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64E2B4-314C-4D4F-8938-E437A2EF527B}"/>
              </a:ext>
            </a:extLst>
          </p:cNvPr>
          <p:cNvSpPr>
            <a:spLocks noGrp="1"/>
          </p:cNvSpPr>
          <p:nvPr>
            <p:ph type="dt" sz="half" idx="10"/>
          </p:nvPr>
        </p:nvSpPr>
        <p:spPr/>
        <p:txBody>
          <a:bodyPr/>
          <a:lstStyle/>
          <a:p>
            <a:fld id="{76760CDE-A6F1-4138-AF12-ED09E8E5FB6B}" type="datetime2">
              <a:rPr lang="en-US" smtClean="0"/>
              <a:t>Tuesday, August 16, 2022</a:t>
            </a:fld>
            <a:endParaRPr lang="en-US" dirty="0"/>
          </a:p>
        </p:txBody>
      </p:sp>
      <p:sp>
        <p:nvSpPr>
          <p:cNvPr id="5" name="Footer Placeholder 4">
            <a:extLst>
              <a:ext uri="{FF2B5EF4-FFF2-40B4-BE49-F238E27FC236}">
                <a16:creationId xmlns:a16="http://schemas.microsoft.com/office/drawing/2014/main" id="{72442F23-6986-4A36-97F0-13F305A2DEBF}"/>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494BA1B9-2423-42BD-A553-DC5703F6243F}"/>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504098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64F76-994F-4AB5-B17B-46C0C2FA5AE5}"/>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55A69B3B-A540-4556-98C8-1F49704A794E}"/>
              </a:ext>
            </a:extLst>
          </p:cNvPr>
          <p:cNvSpPr>
            <a:spLocks noGrp="1"/>
          </p:cNvSpPr>
          <p:nvPr>
            <p:ph sz="half" idx="1"/>
          </p:nvPr>
        </p:nvSpPr>
        <p:spPr>
          <a:xfrm>
            <a:off x="420624" y="1825625"/>
            <a:ext cx="5599176" cy="4206382"/>
          </a:xfrm>
        </p:spPr>
        <p:txBody>
          <a:bodyPr/>
          <a:lstStyle>
            <a:lvl1pPr marL="457200" indent="-457200">
              <a:buFont typeface="Wingdings 2" panose="05020102010507070707" pitchFamily="18" charset="2"/>
              <a:buChar char="¬"/>
              <a:defRPr/>
            </a:lvl1pPr>
            <a:lvl2pPr marL="800100" indent="-342900">
              <a:buFont typeface="Wingdings 2" panose="05020102010507070707" pitchFamily="18" charset="2"/>
              <a:buChar char="¬"/>
              <a:defRPr/>
            </a:lvl2pPr>
            <a:lvl3pPr marL="1257300" indent="-342900">
              <a:buFont typeface="Wingdings 2" panose="05020102010507070707" pitchFamily="18" charset="2"/>
              <a:buChar char="¬"/>
              <a:defRPr/>
            </a:lvl3pPr>
            <a:lvl4pPr marL="1657350" indent="-285750">
              <a:buFont typeface="Wingdings 2" panose="05020102010507070707" pitchFamily="18" charset="2"/>
              <a:buChar char="¬"/>
              <a:defRPr/>
            </a:lvl4pPr>
            <a:lvl5pPr marL="2114550" indent="-285750">
              <a:buFont typeface="Wingdings 2" panose="05020102010507070707" pitchFamily="18"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EC72438-7C63-48F2-9D6F-2461BFD6D5E5}"/>
              </a:ext>
            </a:extLst>
          </p:cNvPr>
          <p:cNvSpPr>
            <a:spLocks noGrp="1"/>
          </p:cNvSpPr>
          <p:nvPr>
            <p:ph sz="half" idx="2"/>
          </p:nvPr>
        </p:nvSpPr>
        <p:spPr>
          <a:xfrm>
            <a:off x="6172200" y="1825625"/>
            <a:ext cx="4791456" cy="4206382"/>
          </a:xfrm>
        </p:spPr>
        <p:txBody>
          <a:bodyPr/>
          <a:lstStyle>
            <a:lvl1pPr marL="228600" indent="-228600">
              <a:buFont typeface="Wingdings 2" panose="05020102010507070707" pitchFamily="18" charset="2"/>
              <a:buChar char="¬"/>
              <a:defRPr/>
            </a:lvl1pPr>
            <a:lvl2pPr marL="685800" indent="-228600">
              <a:buFont typeface="Wingdings 2" panose="05020102010507070707" pitchFamily="18" charset="2"/>
              <a:buChar char="¬"/>
              <a:defRPr/>
            </a:lvl2pPr>
            <a:lvl3pPr marL="1143000" indent="-228600">
              <a:buFont typeface="Wingdings 2" panose="05020102010507070707" pitchFamily="18" charset="2"/>
              <a:buChar char="¬"/>
              <a:defRPr/>
            </a:lvl3pPr>
            <a:lvl4pPr marL="1600200" indent="-228600">
              <a:buFont typeface="Wingdings 2" panose="05020102010507070707" pitchFamily="18" charset="2"/>
              <a:buChar char="¬"/>
              <a:defRPr/>
            </a:lvl4pPr>
            <a:lvl5pPr marL="2057400" indent="-228600">
              <a:buFont typeface="Wingdings 2" panose="05020102010507070707" pitchFamily="18"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A1B49-6AAA-4DA7-970F-B75899F1AB51}"/>
              </a:ext>
            </a:extLst>
          </p:cNvPr>
          <p:cNvSpPr>
            <a:spLocks noGrp="1"/>
          </p:cNvSpPr>
          <p:nvPr>
            <p:ph type="dt" sz="half" idx="10"/>
          </p:nvPr>
        </p:nvSpPr>
        <p:spPr/>
        <p:txBody>
          <a:bodyPr/>
          <a:lstStyle/>
          <a:p>
            <a:fld id="{DB15F8B1-DB7B-4D28-A97D-40FB2DD1EF78}" type="datetime2">
              <a:rPr lang="en-US" smtClean="0"/>
              <a:t>Tuesday, August 16, 2022</a:t>
            </a:fld>
            <a:endParaRPr lang="en-US" dirty="0"/>
          </a:p>
        </p:txBody>
      </p:sp>
      <p:sp>
        <p:nvSpPr>
          <p:cNvPr id="6" name="Footer Placeholder 5">
            <a:extLst>
              <a:ext uri="{FF2B5EF4-FFF2-40B4-BE49-F238E27FC236}">
                <a16:creationId xmlns:a16="http://schemas.microsoft.com/office/drawing/2014/main" id="{DEE3649A-B9A2-4737-B47E-758DC140688B}"/>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250C1407-C705-451C-878E-8175DCCD500D}"/>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53944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F9955-0460-4A20-8FC6-300595560010}"/>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Text Placeholder 2">
            <a:extLst>
              <a:ext uri="{FF2B5EF4-FFF2-40B4-BE49-F238E27FC236}">
                <a16:creationId xmlns:a16="http://schemas.microsoft.com/office/drawing/2014/main" id="{BF95DDA7-4AAD-4EBE-880C-200E5F10A6C4}"/>
              </a:ext>
            </a:extLst>
          </p:cNvPr>
          <p:cNvSpPr>
            <a:spLocks noGrp="1"/>
          </p:cNvSpPr>
          <p:nvPr>
            <p:ph type="body" idx="1"/>
          </p:nvPr>
        </p:nvSpPr>
        <p:spPr>
          <a:xfrm>
            <a:off x="420624" y="1681163"/>
            <a:ext cx="5549697"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717496-E470-4CF6-884C-F07390A4688A}"/>
              </a:ext>
            </a:extLst>
          </p:cNvPr>
          <p:cNvSpPr>
            <a:spLocks noGrp="1"/>
          </p:cNvSpPr>
          <p:nvPr>
            <p:ph sz="half" idx="2"/>
          </p:nvPr>
        </p:nvSpPr>
        <p:spPr>
          <a:xfrm>
            <a:off x="420624" y="2505075"/>
            <a:ext cx="5549697" cy="3526932"/>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8C438EA-D381-4F22-A911-ECDD6D04FB33}"/>
              </a:ext>
            </a:extLst>
          </p:cNvPr>
          <p:cNvSpPr>
            <a:spLocks noGrp="1"/>
          </p:cNvSpPr>
          <p:nvPr>
            <p:ph type="body" sz="quarter" idx="3"/>
          </p:nvPr>
        </p:nvSpPr>
        <p:spPr>
          <a:xfrm>
            <a:off x="5970321" y="1681163"/>
            <a:ext cx="4993335"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F255FA-A04D-49F2-8DB4-3CC082D0DBC8}"/>
              </a:ext>
            </a:extLst>
          </p:cNvPr>
          <p:cNvSpPr>
            <a:spLocks noGrp="1"/>
          </p:cNvSpPr>
          <p:nvPr>
            <p:ph sz="quarter" idx="4"/>
          </p:nvPr>
        </p:nvSpPr>
        <p:spPr>
          <a:xfrm>
            <a:off x="5970321" y="2505075"/>
            <a:ext cx="4993335" cy="3526932"/>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6A6298F3-0AEC-4811-99A4-B78AE3A70B1E}"/>
              </a:ext>
            </a:extLst>
          </p:cNvPr>
          <p:cNvSpPr>
            <a:spLocks noGrp="1"/>
          </p:cNvSpPr>
          <p:nvPr>
            <p:ph type="dt" sz="half" idx="10"/>
          </p:nvPr>
        </p:nvSpPr>
        <p:spPr>
          <a:xfrm>
            <a:off x="420624" y="6217920"/>
            <a:ext cx="2743200" cy="640080"/>
          </a:xfrm>
        </p:spPr>
        <p:txBody>
          <a:bodyPr/>
          <a:lstStyle/>
          <a:p>
            <a:fld id="{14039161-23B8-4738-9069-73EBE8884FDD}" type="datetime2">
              <a:rPr lang="en-US" smtClean="0"/>
              <a:t>Tuesday, August 16, 2022</a:t>
            </a:fld>
            <a:endParaRPr lang="en-US" dirty="0"/>
          </a:p>
        </p:txBody>
      </p:sp>
      <p:sp>
        <p:nvSpPr>
          <p:cNvPr id="8" name="Footer Placeholder 7">
            <a:extLst>
              <a:ext uri="{FF2B5EF4-FFF2-40B4-BE49-F238E27FC236}">
                <a16:creationId xmlns:a16="http://schemas.microsoft.com/office/drawing/2014/main" id="{AA7690B4-8A9A-4717-8B0B-2C921292656C}"/>
              </a:ext>
            </a:extLst>
          </p:cNvPr>
          <p:cNvSpPr>
            <a:spLocks noGrp="1"/>
          </p:cNvSpPr>
          <p:nvPr>
            <p:ph type="ftr" sz="quarter" idx="11"/>
          </p:nvPr>
        </p:nvSpPr>
        <p:spPr/>
        <p:txBody>
          <a:bodyPr/>
          <a:lstStyle/>
          <a:p>
            <a:r>
              <a:rPr lang="en-US" dirty="0"/>
              <a:t>Sample Footer Text</a:t>
            </a:r>
          </a:p>
        </p:txBody>
      </p:sp>
      <p:sp>
        <p:nvSpPr>
          <p:cNvPr id="9" name="Slide Number Placeholder 8">
            <a:extLst>
              <a:ext uri="{FF2B5EF4-FFF2-40B4-BE49-F238E27FC236}">
                <a16:creationId xmlns:a16="http://schemas.microsoft.com/office/drawing/2014/main" id="{5328F00A-44BE-4E0A-B1CE-1FC489654F71}"/>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052980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F235-FBFF-453E-B90A-5758ED47C7B0}"/>
              </a:ext>
            </a:extLst>
          </p:cNvPr>
          <p:cNvSpPr>
            <a:spLocks noGrp="1"/>
          </p:cNvSpPr>
          <p:nvPr>
            <p:ph type="title"/>
          </p:nvPr>
        </p:nvSpPr>
        <p:spPr>
          <a:xfrm>
            <a:off x="420624" y="938306"/>
            <a:ext cx="10543032" cy="1325563"/>
          </a:xfrm>
        </p:spPr>
        <p:txBody>
          <a:bodyPr>
            <a:normAutofit/>
          </a:bodyPr>
          <a:lstStyle>
            <a:lvl1pPr>
              <a:defRPr sz="5200"/>
            </a:lvl1pPr>
          </a:lstStyle>
          <a:p>
            <a:r>
              <a:rPr lang="en-US" dirty="0"/>
              <a:t>Click to edit Master title style</a:t>
            </a:r>
          </a:p>
        </p:txBody>
      </p:sp>
      <p:sp>
        <p:nvSpPr>
          <p:cNvPr id="3" name="Date Placeholder 2">
            <a:extLst>
              <a:ext uri="{FF2B5EF4-FFF2-40B4-BE49-F238E27FC236}">
                <a16:creationId xmlns:a16="http://schemas.microsoft.com/office/drawing/2014/main" id="{D443A871-5A76-4349-99F0-C46C77380477}"/>
              </a:ext>
            </a:extLst>
          </p:cNvPr>
          <p:cNvSpPr>
            <a:spLocks noGrp="1"/>
          </p:cNvSpPr>
          <p:nvPr>
            <p:ph type="dt" sz="half" idx="10"/>
          </p:nvPr>
        </p:nvSpPr>
        <p:spPr/>
        <p:txBody>
          <a:bodyPr/>
          <a:lstStyle/>
          <a:p>
            <a:fld id="{FA994D44-7693-499F-AC6C-11696134FE3F}" type="datetime2">
              <a:rPr lang="en-US" smtClean="0"/>
              <a:t>Tuesday, August 16, 2022</a:t>
            </a:fld>
            <a:endParaRPr lang="en-US" dirty="0"/>
          </a:p>
        </p:txBody>
      </p:sp>
      <p:sp>
        <p:nvSpPr>
          <p:cNvPr id="4" name="Footer Placeholder 3">
            <a:extLst>
              <a:ext uri="{FF2B5EF4-FFF2-40B4-BE49-F238E27FC236}">
                <a16:creationId xmlns:a16="http://schemas.microsoft.com/office/drawing/2014/main" id="{F472E803-8BD9-40A2-8389-C19DA11480ED}"/>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F05414ED-B772-4B84-813E-E34C9A97C053}"/>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44410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562BDD-CBFF-4046-A6B2-A9ECCB7EA144}"/>
              </a:ext>
            </a:extLst>
          </p:cNvPr>
          <p:cNvSpPr>
            <a:spLocks noGrp="1"/>
          </p:cNvSpPr>
          <p:nvPr>
            <p:ph type="dt" sz="half" idx="10"/>
          </p:nvPr>
        </p:nvSpPr>
        <p:spPr/>
        <p:txBody>
          <a:bodyPr/>
          <a:lstStyle/>
          <a:p>
            <a:fld id="{363AF2AE-472C-4EF3-ABB2-24BAA9AE3CF7}" type="datetime2">
              <a:rPr lang="en-US" smtClean="0"/>
              <a:t>Tuesday, August 16, 2022</a:t>
            </a:fld>
            <a:endParaRPr lang="en-US" dirty="0"/>
          </a:p>
        </p:txBody>
      </p:sp>
      <p:sp>
        <p:nvSpPr>
          <p:cNvPr id="3" name="Footer Placeholder 2">
            <a:extLst>
              <a:ext uri="{FF2B5EF4-FFF2-40B4-BE49-F238E27FC236}">
                <a16:creationId xmlns:a16="http://schemas.microsoft.com/office/drawing/2014/main" id="{4690B5F6-6C28-4A86-AFD0-D7F93D461945}"/>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75910D5C-1634-451B-8D99-4D47EB3A11E7}"/>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540997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12261-8522-4437-B612-7C7100D18896}"/>
              </a:ext>
            </a:extLst>
          </p:cNvPr>
          <p:cNvSpPr>
            <a:spLocks noGrp="1"/>
          </p:cNvSpPr>
          <p:nvPr>
            <p:ph type="title"/>
          </p:nvPr>
        </p:nvSpPr>
        <p:spPr>
          <a:xfrm>
            <a:off x="420624" y="457200"/>
            <a:ext cx="10543032" cy="1600200"/>
          </a:xfrm>
        </p:spPr>
        <p:txBody>
          <a:bodyPr anchor="b">
            <a:noAutofit/>
          </a:bodyPr>
          <a:lstStyle>
            <a:lvl1pPr>
              <a:defRPr sz="5200">
                <a:latin typeface="Dante (Headings)2"/>
              </a:defRPr>
            </a:lvl1pPr>
          </a:lstStyle>
          <a:p>
            <a:r>
              <a:rPr lang="en-US" dirty="0"/>
              <a:t>Click to edit Master title style</a:t>
            </a:r>
          </a:p>
        </p:txBody>
      </p:sp>
      <p:sp>
        <p:nvSpPr>
          <p:cNvPr id="3" name="Content Placeholder 2">
            <a:extLst>
              <a:ext uri="{FF2B5EF4-FFF2-40B4-BE49-F238E27FC236}">
                <a16:creationId xmlns:a16="http://schemas.microsoft.com/office/drawing/2014/main" id="{91BAA0AF-3F50-42BD-84B4-E70C3D004FB2}"/>
              </a:ext>
            </a:extLst>
          </p:cNvPr>
          <p:cNvSpPr>
            <a:spLocks noGrp="1"/>
          </p:cNvSpPr>
          <p:nvPr>
            <p:ph idx="1"/>
          </p:nvPr>
        </p:nvSpPr>
        <p:spPr>
          <a:xfrm>
            <a:off x="5183188" y="2199340"/>
            <a:ext cx="5780468" cy="366171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99C702B-2C4D-4590-8BEE-31940145C77A}"/>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94813E-250B-4422-AE46-5E1AB964A417}"/>
              </a:ext>
            </a:extLst>
          </p:cNvPr>
          <p:cNvSpPr>
            <a:spLocks noGrp="1"/>
          </p:cNvSpPr>
          <p:nvPr>
            <p:ph type="dt" sz="half" idx="10"/>
          </p:nvPr>
        </p:nvSpPr>
        <p:spPr>
          <a:xfrm>
            <a:off x="420624" y="6217920"/>
            <a:ext cx="2743200" cy="640080"/>
          </a:xfrm>
        </p:spPr>
        <p:txBody>
          <a:bodyPr/>
          <a:lstStyle/>
          <a:p>
            <a:fld id="{EAEA162C-A7C1-4263-9453-1BAFF8C39559}" type="datetime2">
              <a:rPr lang="en-US" smtClean="0"/>
              <a:t>Tuesday, August 16, 2022</a:t>
            </a:fld>
            <a:endParaRPr lang="en-US" dirty="0"/>
          </a:p>
        </p:txBody>
      </p:sp>
      <p:sp>
        <p:nvSpPr>
          <p:cNvPr id="6" name="Footer Placeholder 5">
            <a:extLst>
              <a:ext uri="{FF2B5EF4-FFF2-40B4-BE49-F238E27FC236}">
                <a16:creationId xmlns:a16="http://schemas.microsoft.com/office/drawing/2014/main" id="{61CB5B81-E9CC-45F3-8EF1-35D2C8FF1550}"/>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F5DA7E97-5A73-4602-9582-6CDACB9185F3}"/>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1109533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334B-3019-4CA1-B658-779001922412}"/>
              </a:ext>
            </a:extLst>
          </p:cNvPr>
          <p:cNvSpPr>
            <a:spLocks noGrp="1"/>
          </p:cNvSpPr>
          <p:nvPr>
            <p:ph type="title"/>
          </p:nvPr>
        </p:nvSpPr>
        <p:spPr>
          <a:xfrm>
            <a:off x="420624" y="457200"/>
            <a:ext cx="4489180" cy="1600200"/>
          </a:xfrm>
        </p:spPr>
        <p:txBody>
          <a:bodyPr anchor="b">
            <a:norm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AFD3CC12-FD6B-41A3-BF67-D600CC4383A3}"/>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0DDB2BD5-DC18-460B-BFCC-5B2447D2B094}"/>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BAF6305-9768-4792-866C-91238D45695D}"/>
              </a:ext>
            </a:extLst>
          </p:cNvPr>
          <p:cNvSpPr>
            <a:spLocks noGrp="1"/>
          </p:cNvSpPr>
          <p:nvPr>
            <p:ph type="dt" sz="half" idx="10"/>
          </p:nvPr>
        </p:nvSpPr>
        <p:spPr>
          <a:xfrm>
            <a:off x="420624" y="6217920"/>
            <a:ext cx="2743200" cy="640080"/>
          </a:xfrm>
        </p:spPr>
        <p:txBody>
          <a:bodyPr/>
          <a:lstStyle/>
          <a:p>
            <a:fld id="{64DF6793-3458-4587-8168-65F0C37A92D2}" type="datetime2">
              <a:rPr lang="en-US" smtClean="0"/>
              <a:t>Tuesday, August 16, 2022</a:t>
            </a:fld>
            <a:endParaRPr lang="en-US" dirty="0"/>
          </a:p>
        </p:txBody>
      </p:sp>
      <p:sp>
        <p:nvSpPr>
          <p:cNvPr id="6" name="Footer Placeholder 5">
            <a:extLst>
              <a:ext uri="{FF2B5EF4-FFF2-40B4-BE49-F238E27FC236}">
                <a16:creationId xmlns:a16="http://schemas.microsoft.com/office/drawing/2014/main" id="{2CDBF050-0FF1-499F-936E-FAAE50DC3D3E}"/>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08902C2E-1542-46B4-85B1-7A4B3F7724FC}"/>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845380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86836B-C327-49CB-ADF2-2E730C4A91BF}"/>
              </a:ext>
            </a:extLst>
          </p:cNvPr>
          <p:cNvSpPr/>
          <p:nvPr/>
        </p:nvSpPr>
        <p:spPr>
          <a:xfrm>
            <a:off x="0"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8310F61-136C-42B3-981B-FDE3DD0A8135}"/>
              </a:ext>
            </a:extLst>
          </p:cNvPr>
          <p:cNvSpPr/>
          <p:nvPr/>
        </p:nvSpPr>
        <p:spPr>
          <a:xfrm>
            <a:off x="1478322" y="709375"/>
            <a:ext cx="10713675" cy="54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392AF870-601F-4570-A8A9-1003F8939C55}"/>
              </a:ext>
            </a:extLst>
          </p:cNvPr>
          <p:cNvSpPr>
            <a:spLocks noGrp="1"/>
          </p:cNvSpPr>
          <p:nvPr>
            <p:ph type="title"/>
          </p:nvPr>
        </p:nvSpPr>
        <p:spPr>
          <a:xfrm>
            <a:off x="420624" y="365125"/>
            <a:ext cx="1054303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BCCCECD-B6E7-4C40-8A84-65FD5A3F0AE2}"/>
              </a:ext>
            </a:extLst>
          </p:cNvPr>
          <p:cNvSpPr>
            <a:spLocks noGrp="1"/>
          </p:cNvSpPr>
          <p:nvPr>
            <p:ph type="body" idx="1"/>
          </p:nvPr>
        </p:nvSpPr>
        <p:spPr>
          <a:xfrm>
            <a:off x="420624" y="1825625"/>
            <a:ext cx="105430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43EFA4D-0E39-4E26-B43C-5D1084B3BAE2}"/>
              </a:ext>
            </a:extLst>
          </p:cNvPr>
          <p:cNvSpPr>
            <a:spLocks noGrp="1"/>
          </p:cNvSpPr>
          <p:nvPr>
            <p:ph type="dt" sz="half" idx="2"/>
          </p:nvPr>
        </p:nvSpPr>
        <p:spPr>
          <a:xfrm>
            <a:off x="420624" y="6217920"/>
            <a:ext cx="2743200" cy="640080"/>
          </a:xfrm>
          <a:prstGeom prst="rect">
            <a:avLst/>
          </a:prstGeom>
        </p:spPr>
        <p:txBody>
          <a:bodyPr vert="horz" lIns="91440" tIns="45720" rIns="91440" bIns="45720" rtlCol="0" anchor="ctr"/>
          <a:lstStyle>
            <a:lvl1pPr algn="l">
              <a:defRPr sz="1200">
                <a:solidFill>
                  <a:schemeClr val="tx2"/>
                </a:solidFill>
              </a:defRPr>
            </a:lvl1pPr>
          </a:lstStyle>
          <a:p>
            <a:fld id="{E8352ED3-3C46-4C9A-9738-67B2D875E7E2}" type="datetime2">
              <a:rPr lang="en-US" smtClean="0"/>
              <a:pPr/>
              <a:t>Tuesday, August 16, 2022</a:t>
            </a:fld>
            <a:endParaRPr lang="en-US" dirty="0"/>
          </a:p>
        </p:txBody>
      </p:sp>
      <p:sp>
        <p:nvSpPr>
          <p:cNvPr id="5" name="Footer Placeholder 4">
            <a:extLst>
              <a:ext uri="{FF2B5EF4-FFF2-40B4-BE49-F238E27FC236}">
                <a16:creationId xmlns:a16="http://schemas.microsoft.com/office/drawing/2014/main" id="{AE8851EA-2F2C-4012-8B96-51179BDD11B7}"/>
              </a:ext>
            </a:extLst>
          </p:cNvPr>
          <p:cNvSpPr>
            <a:spLocks noGrp="1"/>
          </p:cNvSpPr>
          <p:nvPr>
            <p:ph type="ftr" sz="quarter" idx="3"/>
          </p:nvPr>
        </p:nvSpPr>
        <p:spPr>
          <a:xfrm>
            <a:off x="3767328" y="6217920"/>
            <a:ext cx="7196328" cy="640080"/>
          </a:xfrm>
          <a:prstGeom prst="rect">
            <a:avLst/>
          </a:prstGeom>
        </p:spPr>
        <p:txBody>
          <a:bodyPr vert="horz" lIns="91440" tIns="45720" rIns="91440" bIns="45720" rtlCol="0" anchor="ctr"/>
          <a:lstStyle>
            <a:lvl1pPr algn="r">
              <a:defRPr sz="1200">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17BB8ACB-7A60-4D76-A149-0C57A30E0161}"/>
              </a:ext>
            </a:extLst>
          </p:cNvPr>
          <p:cNvSpPr>
            <a:spLocks noGrp="1"/>
          </p:cNvSpPr>
          <p:nvPr>
            <p:ph type="sldNum" sz="quarter" idx="4"/>
          </p:nvPr>
        </p:nvSpPr>
        <p:spPr>
          <a:xfrm>
            <a:off x="11503152" y="0"/>
            <a:ext cx="685800" cy="685800"/>
          </a:xfrm>
          <a:prstGeom prst="rect">
            <a:avLst/>
          </a:prstGeom>
        </p:spPr>
        <p:txBody>
          <a:bodyPr vert="horz" lIns="91440" tIns="45720" rIns="91440" bIns="45720" rtlCol="0" anchor="ctr"/>
          <a:lstStyle>
            <a:lvl1pPr algn="ctr">
              <a:defRPr sz="1200">
                <a:solidFill>
                  <a:schemeClr val="tx2"/>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918935149"/>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sldNum="0" hdr="0" ft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Wingdings 2" panose="05020102010507070707" pitchFamily="18" charset="2"/>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Clr>
          <a:schemeClr val="accent2"/>
        </a:buClr>
        <a:buFont typeface="Wingdings 2" panose="05020102010507070707" pitchFamily="18" charset="2"/>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Wingdings 2" panose="05020102010507070707" pitchFamily="18" charset="2"/>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Clr>
          <a:schemeClr val="accent2"/>
        </a:buClr>
        <a:buFont typeface="Wingdings 2" panose="05020102010507070707" pitchFamily="18" charset="2"/>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Clr>
          <a:schemeClr val="accent2"/>
        </a:buClr>
        <a:buFont typeface="Wingdings 2" panose="05020102010507070707" pitchFamily="18"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fhs.org/articles/emphasis-on-sportsmanship-in-high-school-activities-now-extends-to-online-behavior/?utm_source=delivra&amp;utm_medium=email&amp;utm_campaign=The%20Voice%20-%20August%203%202022&amp;utm_id=3946927&amp;utm_term=Emphasis+on+Sportsmanship+in+High+School+Activities+Now+Extends+to+Online+Behavior&amp;dlv-emuid=34818e58-3a8e-48eb-aa25-71dbced0300e&amp;dlv-mlid=394692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www.merriam-webster.com/dictionary/gam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merriam-webster.com/dictionary/spor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B3B2C43-5E36-4768-8319-6752D24B47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1" name="Rectangle 10">
            <a:extLst>
              <a:ext uri="{FF2B5EF4-FFF2-40B4-BE49-F238E27FC236}">
                <a16:creationId xmlns:a16="http://schemas.microsoft.com/office/drawing/2014/main" id="{B044326E-7BB3-4929-BE33-05CA64DBB2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Rectangle 12">
            <a:extLst>
              <a:ext uri="{FF2B5EF4-FFF2-40B4-BE49-F238E27FC236}">
                <a16:creationId xmlns:a16="http://schemas.microsoft.com/office/drawing/2014/main" id="{731CF4E0-AA2D-43CA-A528-C52FB15824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F9CA314-23AB-574E-95AE-7BD0B0C72860}"/>
              </a:ext>
            </a:extLst>
          </p:cNvPr>
          <p:cNvSpPr>
            <a:spLocks noGrp="1"/>
          </p:cNvSpPr>
          <p:nvPr>
            <p:ph type="ctrTitle"/>
          </p:nvPr>
        </p:nvSpPr>
        <p:spPr>
          <a:xfrm>
            <a:off x="5989319" y="576263"/>
            <a:ext cx="5054196" cy="2967606"/>
          </a:xfrm>
        </p:spPr>
        <p:txBody>
          <a:bodyPr anchor="b">
            <a:normAutofit/>
          </a:bodyPr>
          <a:lstStyle/>
          <a:p>
            <a:pPr algn="l"/>
            <a:r>
              <a:rPr lang="en-US" sz="4800" dirty="0"/>
              <a:t>Sportsmanship and Gamesmanship</a:t>
            </a:r>
          </a:p>
        </p:txBody>
      </p:sp>
      <p:sp>
        <p:nvSpPr>
          <p:cNvPr id="3" name="Subtitle 2">
            <a:extLst>
              <a:ext uri="{FF2B5EF4-FFF2-40B4-BE49-F238E27FC236}">
                <a16:creationId xmlns:a16="http://schemas.microsoft.com/office/drawing/2014/main" id="{8D994D6C-5C9A-364A-9B2C-B13D57FF2E9C}"/>
              </a:ext>
            </a:extLst>
          </p:cNvPr>
          <p:cNvSpPr>
            <a:spLocks noGrp="1"/>
          </p:cNvSpPr>
          <p:nvPr>
            <p:ph type="subTitle" idx="1"/>
          </p:nvPr>
        </p:nvSpPr>
        <p:spPr>
          <a:xfrm>
            <a:off x="5989319" y="3764975"/>
            <a:ext cx="5054196" cy="2192683"/>
          </a:xfrm>
        </p:spPr>
        <p:txBody>
          <a:bodyPr>
            <a:normAutofit/>
          </a:bodyPr>
          <a:lstStyle/>
          <a:p>
            <a:pPr algn="l"/>
            <a:r>
              <a:rPr lang="en-US" sz="2200" dirty="0"/>
              <a:t>Honesty, Compassion, Respect, Responsibility and Courage</a:t>
            </a:r>
          </a:p>
        </p:txBody>
      </p:sp>
      <p:pic>
        <p:nvPicPr>
          <p:cNvPr id="4" name="Picture 3">
            <a:extLst>
              <a:ext uri="{FF2B5EF4-FFF2-40B4-BE49-F238E27FC236}">
                <a16:creationId xmlns:a16="http://schemas.microsoft.com/office/drawing/2014/main" id="{82732B96-C642-5523-8940-87730A50C21F}"/>
              </a:ext>
            </a:extLst>
          </p:cNvPr>
          <p:cNvPicPr>
            <a:picLocks noChangeAspect="1"/>
          </p:cNvPicPr>
          <p:nvPr/>
        </p:nvPicPr>
        <p:blipFill rotWithShape="1">
          <a:blip r:embed="rId2"/>
          <a:srcRect l="18738" r="27462" b="-1"/>
          <a:stretch/>
        </p:blipFill>
        <p:spPr>
          <a:xfrm>
            <a:off x="-6472" y="10"/>
            <a:ext cx="5486394" cy="6857982"/>
          </a:xfrm>
          <a:prstGeom prst="rect">
            <a:avLst/>
          </a:prstGeom>
        </p:spPr>
      </p:pic>
      <p:sp>
        <p:nvSpPr>
          <p:cNvPr id="15" name="Rectangle 14">
            <a:extLst>
              <a:ext uri="{FF2B5EF4-FFF2-40B4-BE49-F238E27FC236}">
                <a16:creationId xmlns:a16="http://schemas.microsoft.com/office/drawing/2014/main" id="{3B083774-A903-4B1B-BC6A-94C1F048E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479921" y="0"/>
            <a:ext cx="287517" cy="6857992"/>
          </a:xfrm>
          <a:prstGeom prst="rect">
            <a:avLst/>
          </a:prstGeom>
          <a:solidFill>
            <a:srgbClr val="FF7452">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cxnSp>
        <p:nvCxnSpPr>
          <p:cNvPr id="17" name="Straight Connector 16">
            <a:extLst>
              <a:ext uri="{FF2B5EF4-FFF2-40B4-BE49-F238E27FC236}">
                <a16:creationId xmlns:a16="http://schemas.microsoft.com/office/drawing/2014/main" id="{5D5FB189-1F48-4A47-B036-6AF7E11A8E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504676" y="-14198"/>
            <a:ext cx="0" cy="6858000"/>
          </a:xfrm>
          <a:prstGeom prst="line">
            <a:avLst/>
          </a:prstGeom>
          <a:ln w="9525" cap="rnd">
            <a:solidFill>
              <a:srgbClr val="FF7452"/>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5B335DD-3163-4EC5-8B6B-2AB53E64D1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FF7452"/>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1590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410C8-2468-6449-814C-984AD8854C63}"/>
              </a:ext>
            </a:extLst>
          </p:cNvPr>
          <p:cNvSpPr>
            <a:spLocks noGrp="1"/>
          </p:cNvSpPr>
          <p:nvPr>
            <p:ph type="title"/>
          </p:nvPr>
        </p:nvSpPr>
        <p:spPr/>
        <p:txBody>
          <a:bodyPr>
            <a:normAutofit fontScale="90000"/>
          </a:bodyPr>
          <a:lstStyle/>
          <a:p>
            <a:r>
              <a:rPr lang="en-US" dirty="0"/>
              <a:t>Ways We Can Improve- Online Presence</a:t>
            </a:r>
          </a:p>
        </p:txBody>
      </p:sp>
      <p:sp>
        <p:nvSpPr>
          <p:cNvPr id="3" name="Content Placeholder 2">
            <a:extLst>
              <a:ext uri="{FF2B5EF4-FFF2-40B4-BE49-F238E27FC236}">
                <a16:creationId xmlns:a16="http://schemas.microsoft.com/office/drawing/2014/main" id="{3738EA79-7A2E-0B44-9647-FD8224F3AD50}"/>
              </a:ext>
            </a:extLst>
          </p:cNvPr>
          <p:cNvSpPr>
            <a:spLocks noGrp="1"/>
          </p:cNvSpPr>
          <p:nvPr>
            <p:ph idx="1"/>
          </p:nvPr>
        </p:nvSpPr>
        <p:spPr/>
        <p:txBody>
          <a:bodyPr>
            <a:normAutofit/>
          </a:bodyPr>
          <a:lstStyle/>
          <a:p>
            <a:r>
              <a:rPr lang="en-US" dirty="0"/>
              <a:t>The National Federation of High Schools has released a very good article on this issue: NFHS Article-</a:t>
            </a:r>
            <a:r>
              <a:rPr lang="en-US" dirty="0">
                <a:hlinkClick r:id="rId2"/>
              </a:rPr>
              <a:t> “Emphasis on Sportsmanship”</a:t>
            </a:r>
            <a:endParaRPr lang="en-US" dirty="0"/>
          </a:p>
          <a:p>
            <a:endParaRPr lang="en-US" dirty="0">
              <a:highlight>
                <a:srgbClr val="FFFF00"/>
              </a:highlight>
            </a:endParaRPr>
          </a:p>
          <a:p>
            <a:r>
              <a:rPr lang="en-US" dirty="0">
                <a:highlight>
                  <a:srgbClr val="FFFF00"/>
                </a:highlight>
              </a:rPr>
              <a:t>“coaches and athletic/activity directors should encourage students in their programs to be mindful of online contact with individuals on opposing teams – particularly any bantering that could be perceived as cyberbullying.”</a:t>
            </a:r>
          </a:p>
          <a:p>
            <a:r>
              <a:rPr lang="en-US" dirty="0"/>
              <a:t>Do not post negatively about opposing teams, judges, coaches, etc. Additionally, ”spam accounts,” private stories, and all the things' students think are private aren’t private if even one person follows them. Word gets around.</a:t>
            </a:r>
          </a:p>
        </p:txBody>
      </p:sp>
    </p:spTree>
    <p:extLst>
      <p:ext uri="{BB962C8B-B14F-4D97-AF65-F5344CB8AC3E}">
        <p14:creationId xmlns:p14="http://schemas.microsoft.com/office/powerpoint/2010/main" val="1017356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7A5C2-0865-D047-BDFA-7234D476ABEB}"/>
              </a:ext>
            </a:extLst>
          </p:cNvPr>
          <p:cNvSpPr>
            <a:spLocks noGrp="1"/>
          </p:cNvSpPr>
          <p:nvPr>
            <p:ph type="title"/>
          </p:nvPr>
        </p:nvSpPr>
        <p:spPr/>
        <p:txBody>
          <a:bodyPr/>
          <a:lstStyle/>
          <a:p>
            <a:r>
              <a:rPr lang="en-US" dirty="0"/>
              <a:t>Lastly, Communicate</a:t>
            </a:r>
          </a:p>
        </p:txBody>
      </p:sp>
      <p:sp>
        <p:nvSpPr>
          <p:cNvPr id="3" name="Content Placeholder 2">
            <a:extLst>
              <a:ext uri="{FF2B5EF4-FFF2-40B4-BE49-F238E27FC236}">
                <a16:creationId xmlns:a16="http://schemas.microsoft.com/office/drawing/2014/main" id="{B75B3513-DE0F-E449-9D11-ED68B1BEE14C}"/>
              </a:ext>
            </a:extLst>
          </p:cNvPr>
          <p:cNvSpPr>
            <a:spLocks noGrp="1"/>
          </p:cNvSpPr>
          <p:nvPr>
            <p:ph idx="1"/>
          </p:nvPr>
        </p:nvSpPr>
        <p:spPr/>
        <p:txBody>
          <a:bodyPr/>
          <a:lstStyle/>
          <a:p>
            <a:r>
              <a:rPr lang="en-US" dirty="0"/>
              <a:t>Again, if coaches communicate issues with each other in a TIMELY and open manner, many problems can be stopped before they are problems.</a:t>
            </a:r>
          </a:p>
          <a:p>
            <a:r>
              <a:rPr lang="en-US" dirty="0"/>
              <a:t>Communicate your expectations and consequences for your students- and follow through on your consequences no matter how talented the student is</a:t>
            </a:r>
          </a:p>
          <a:p>
            <a:r>
              <a:rPr lang="en-US" dirty="0"/>
              <a:t>And use common sense. Everything is NOT a violation of sportsmanship, but we need to create a safe and enjoyable activity for students to participate in</a:t>
            </a:r>
          </a:p>
        </p:txBody>
      </p:sp>
    </p:spTree>
    <p:extLst>
      <p:ext uri="{BB962C8B-B14F-4D97-AF65-F5344CB8AC3E}">
        <p14:creationId xmlns:p14="http://schemas.microsoft.com/office/powerpoint/2010/main" val="11494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E68C35-0307-4DBB-9BB2-51A0BC80F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Background Gray Rectangle">
            <a:extLst>
              <a:ext uri="{FF2B5EF4-FFF2-40B4-BE49-F238E27FC236}">
                <a16:creationId xmlns:a16="http://schemas.microsoft.com/office/drawing/2014/main" id="{B4461734-7A1F-4C43-9DD1-82961A9BC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White Rectangle">
            <a:extLst>
              <a:ext uri="{FF2B5EF4-FFF2-40B4-BE49-F238E27FC236}">
                <a16:creationId xmlns:a16="http://schemas.microsoft.com/office/drawing/2014/main" id="{F76B182E-353C-4F09-98E3-D0D9D094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18AECD-5929-4540-BBC5-0DD2F2FD9A05}"/>
              </a:ext>
            </a:extLst>
          </p:cNvPr>
          <p:cNvSpPr>
            <a:spLocks noGrp="1"/>
          </p:cNvSpPr>
          <p:nvPr>
            <p:ph type="title"/>
          </p:nvPr>
        </p:nvSpPr>
        <p:spPr>
          <a:xfrm>
            <a:off x="422401" y="603503"/>
            <a:ext cx="10851735" cy="1739267"/>
          </a:xfrm>
        </p:spPr>
        <p:txBody>
          <a:bodyPr anchor="t">
            <a:normAutofit/>
          </a:bodyPr>
          <a:lstStyle/>
          <a:p>
            <a:r>
              <a:rPr lang="en-US" dirty="0"/>
              <a:t>“Lines in the Sand” on Sportsmanship</a:t>
            </a:r>
          </a:p>
        </p:txBody>
      </p:sp>
      <p:cxnSp>
        <p:nvCxnSpPr>
          <p:cNvPr id="15" name="Vertical Connector">
            <a:extLst>
              <a:ext uri="{FF2B5EF4-FFF2-40B4-BE49-F238E27FC236}">
                <a16:creationId xmlns:a16="http://schemas.microsoft.com/office/drawing/2014/main" id="{A32DD4E3-F3A5-479E-9FC8-93181F7ABF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 name="Horizontal Connector 2">
            <a:extLst>
              <a:ext uri="{FF2B5EF4-FFF2-40B4-BE49-F238E27FC236}">
                <a16:creationId xmlns:a16="http://schemas.microsoft.com/office/drawing/2014/main" id="{A5C97BEA-9A67-4872-9526-42EECD54C0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A16ED307-3395-C7E9-7F7D-509AA9D808C2}"/>
              </a:ext>
            </a:extLst>
          </p:cNvPr>
          <p:cNvGraphicFramePr>
            <a:graphicFrameLocks noGrp="1"/>
          </p:cNvGraphicFramePr>
          <p:nvPr>
            <p:ph idx="1"/>
            <p:extLst>
              <p:ext uri="{D42A27DB-BD31-4B8C-83A1-F6EECF244321}">
                <p14:modId xmlns:p14="http://schemas.microsoft.com/office/powerpoint/2010/main" val="192630919"/>
              </p:ext>
            </p:extLst>
          </p:nvPr>
        </p:nvGraphicFramePr>
        <p:xfrm>
          <a:off x="1948329" y="2515751"/>
          <a:ext cx="8716504" cy="3231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9875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551C3B6-A0D6-43F6-9F68-13666CDA5C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2" y="709375"/>
            <a:ext cx="10713675" cy="54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Background Gray Rectangle">
            <a:extLst>
              <a:ext uri="{FF2B5EF4-FFF2-40B4-BE49-F238E27FC236}">
                <a16:creationId xmlns:a16="http://schemas.microsoft.com/office/drawing/2014/main" id="{C2E786E4-A5E8-4249-B185-D4A082278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419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4" name="Rectangle 13">
            <a:extLst>
              <a:ext uri="{FF2B5EF4-FFF2-40B4-BE49-F238E27FC236}">
                <a16:creationId xmlns:a16="http://schemas.microsoft.com/office/drawing/2014/main" id="{DC0756A0-7714-494C-B70D-3EA1A2307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6" name="Rectangle 15">
            <a:extLst>
              <a:ext uri="{FF2B5EF4-FFF2-40B4-BE49-F238E27FC236}">
                <a16:creationId xmlns:a16="http://schemas.microsoft.com/office/drawing/2014/main" id="{93FB8294-5DA8-4320-95C0-2E49564FD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800"/>
            <a:ext cx="12190476"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238BD7A7-D270-824E-935D-85A5E3308076}"/>
              </a:ext>
            </a:extLst>
          </p:cNvPr>
          <p:cNvSpPr>
            <a:spLocks noGrp="1"/>
          </p:cNvSpPr>
          <p:nvPr>
            <p:ph type="title"/>
          </p:nvPr>
        </p:nvSpPr>
        <p:spPr>
          <a:xfrm>
            <a:off x="1489039" y="691429"/>
            <a:ext cx="9213920" cy="2737570"/>
          </a:xfrm>
        </p:spPr>
        <p:txBody>
          <a:bodyPr vert="horz" lIns="91440" tIns="45720" rIns="91440" bIns="45720" rtlCol="0" anchor="b">
            <a:normAutofit/>
          </a:bodyPr>
          <a:lstStyle/>
          <a:p>
            <a:pPr algn="ctr"/>
            <a:r>
              <a:rPr lang="en-US" sz="5400" dirty="0"/>
              <a:t>Gamesmanship</a:t>
            </a:r>
          </a:p>
        </p:txBody>
      </p:sp>
      <p:sp>
        <p:nvSpPr>
          <p:cNvPr id="5" name="Text Placeholder 4">
            <a:extLst>
              <a:ext uri="{FF2B5EF4-FFF2-40B4-BE49-F238E27FC236}">
                <a16:creationId xmlns:a16="http://schemas.microsoft.com/office/drawing/2014/main" id="{C7FB38A7-DC3A-734E-9523-475051C1AC4B}"/>
              </a:ext>
            </a:extLst>
          </p:cNvPr>
          <p:cNvSpPr>
            <a:spLocks noGrp="1"/>
          </p:cNvSpPr>
          <p:nvPr>
            <p:ph type="body" idx="1"/>
          </p:nvPr>
        </p:nvSpPr>
        <p:spPr>
          <a:xfrm>
            <a:off x="1489039" y="3620467"/>
            <a:ext cx="9213911" cy="2222280"/>
          </a:xfrm>
        </p:spPr>
        <p:txBody>
          <a:bodyPr vert="horz" lIns="91440" tIns="45720" rIns="91440" bIns="45720" rtlCol="0">
            <a:normAutofit/>
          </a:bodyPr>
          <a:lstStyle/>
          <a:p>
            <a:pPr algn="ctr">
              <a:lnSpc>
                <a:spcPts val="3200"/>
              </a:lnSpc>
            </a:pPr>
            <a:endParaRPr lang="en-US" sz="2400" dirty="0">
              <a:solidFill>
                <a:schemeClr val="tx2"/>
              </a:solidFill>
            </a:endParaRPr>
          </a:p>
        </p:txBody>
      </p:sp>
      <p:cxnSp>
        <p:nvCxnSpPr>
          <p:cNvPr id="18" name="Straight Connector 17">
            <a:extLst>
              <a:ext uri="{FF2B5EF4-FFF2-40B4-BE49-F238E27FC236}">
                <a16:creationId xmlns:a16="http://schemas.microsoft.com/office/drawing/2014/main" id="{76ED57D7-3283-4111-8331-20D63B7CBB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59" y="68019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AF369D5-F994-4512-9823-1596D8F3AA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9441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Background Gray Rectangle">
            <a:extLst>
              <a:ext uri="{FF2B5EF4-FFF2-40B4-BE49-F238E27FC236}">
                <a16:creationId xmlns:a16="http://schemas.microsoft.com/office/drawing/2014/main" id="{05C5A40C-F9AD-4C93-97FA-358B169FE2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419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0" name="Rectangle 9">
            <a:extLst>
              <a:ext uri="{FF2B5EF4-FFF2-40B4-BE49-F238E27FC236}">
                <a16:creationId xmlns:a16="http://schemas.microsoft.com/office/drawing/2014/main" id="{7AABA2F9-823C-4214-A440-604B5DB2FF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Rectangle 11">
            <a:extLst>
              <a:ext uri="{FF2B5EF4-FFF2-40B4-BE49-F238E27FC236}">
                <a16:creationId xmlns:a16="http://schemas.microsoft.com/office/drawing/2014/main" id="{29B92431-B474-487C-98A7-621A5D0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685800"/>
            <a:ext cx="121920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DA1A9C-C9A3-C349-9C7B-5727778741B3}"/>
              </a:ext>
            </a:extLst>
          </p:cNvPr>
          <p:cNvSpPr>
            <a:spLocks noGrp="1"/>
          </p:cNvSpPr>
          <p:nvPr>
            <p:ph type="title"/>
          </p:nvPr>
        </p:nvSpPr>
        <p:spPr>
          <a:xfrm>
            <a:off x="836676" y="680189"/>
            <a:ext cx="10515600" cy="2510463"/>
          </a:xfrm>
        </p:spPr>
        <p:txBody>
          <a:bodyPr anchor="b">
            <a:normAutofit/>
          </a:bodyPr>
          <a:lstStyle/>
          <a:p>
            <a:pPr algn="ctr"/>
            <a:r>
              <a:rPr lang="en-US" sz="4800" dirty="0"/>
              <a:t>Definition of Gamesmanship</a:t>
            </a:r>
          </a:p>
        </p:txBody>
      </p:sp>
      <p:cxnSp>
        <p:nvCxnSpPr>
          <p:cNvPr id="14" name="Straight Connector 13">
            <a:extLst>
              <a:ext uri="{FF2B5EF4-FFF2-40B4-BE49-F238E27FC236}">
                <a16:creationId xmlns:a16="http://schemas.microsoft.com/office/drawing/2014/main" id="{18BED632-3F93-4C38-BB9D-D6B36E1076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59" y="68019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23B2DF1-CF2C-2E4B-944E-3F27EC556310}"/>
              </a:ext>
            </a:extLst>
          </p:cNvPr>
          <p:cNvSpPr>
            <a:spLocks noGrp="1"/>
          </p:cNvSpPr>
          <p:nvPr>
            <p:ph idx="1"/>
          </p:nvPr>
        </p:nvSpPr>
        <p:spPr>
          <a:xfrm>
            <a:off x="1170033" y="3429000"/>
            <a:ext cx="9848887" cy="2457997"/>
          </a:xfrm>
        </p:spPr>
        <p:txBody>
          <a:bodyPr>
            <a:normAutofit/>
          </a:bodyPr>
          <a:lstStyle/>
          <a:p>
            <a:pPr algn="ctr" fontAlgn="base"/>
            <a:r>
              <a:rPr lang="en-US" sz="1800" b="1" dirty="0"/>
              <a:t>1: </a:t>
            </a:r>
            <a:r>
              <a:rPr lang="en-US" sz="1800" dirty="0"/>
              <a:t>the art or practice of winning </a:t>
            </a:r>
            <a:r>
              <a:rPr lang="en-US" sz="1800" dirty="0">
                <a:hlinkClick r:id="rId2"/>
              </a:rPr>
              <a:t>games</a:t>
            </a:r>
            <a:r>
              <a:rPr lang="en-US" sz="1800" dirty="0"/>
              <a:t> by questionable expedients without actually violating the rules</a:t>
            </a:r>
          </a:p>
          <a:p>
            <a:pPr algn="ctr" fontAlgn="base"/>
            <a:r>
              <a:rPr lang="en-US" sz="1800" b="1" dirty="0"/>
              <a:t>2: </a:t>
            </a:r>
            <a:r>
              <a:rPr lang="en-US" sz="1800" dirty="0"/>
              <a:t>the use of ethically dubious methods to gain an objective -</a:t>
            </a:r>
            <a:r>
              <a:rPr lang="en-US" sz="1800" i="1" dirty="0"/>
              <a:t>Merriam-Webster Dictionary</a:t>
            </a:r>
          </a:p>
          <a:p>
            <a:pPr algn="ctr"/>
            <a:endParaRPr lang="en-US" sz="1800" dirty="0"/>
          </a:p>
        </p:txBody>
      </p:sp>
      <p:cxnSp>
        <p:nvCxnSpPr>
          <p:cNvPr id="16" name="Straight Connector 15">
            <a:extLst>
              <a:ext uri="{FF2B5EF4-FFF2-40B4-BE49-F238E27FC236}">
                <a16:creationId xmlns:a16="http://schemas.microsoft.com/office/drawing/2014/main" id="{30D2A0D4-02A1-4D54-B25A-DF0DD9DD07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3615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8A3AEA-8067-474F-940E-BD5B58D88D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6CDA582-EE9A-CC41-82B2-D78601E54C5E}"/>
              </a:ext>
            </a:extLst>
          </p:cNvPr>
          <p:cNvSpPr>
            <a:spLocks noGrp="1"/>
          </p:cNvSpPr>
          <p:nvPr>
            <p:ph type="title"/>
          </p:nvPr>
        </p:nvSpPr>
        <p:spPr>
          <a:xfrm>
            <a:off x="422144" y="940910"/>
            <a:ext cx="5069451" cy="4976179"/>
          </a:xfrm>
        </p:spPr>
        <p:txBody>
          <a:bodyPr>
            <a:normAutofit/>
          </a:bodyPr>
          <a:lstStyle/>
          <a:p>
            <a:r>
              <a:rPr lang="en-US" dirty="0"/>
              <a:t>Ask Yourself…Is what is happening pushing the limits? (focused on student behavior)</a:t>
            </a:r>
          </a:p>
        </p:txBody>
      </p:sp>
      <p:cxnSp>
        <p:nvCxnSpPr>
          <p:cNvPr id="15"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A2469F81-1042-7882-505A-3B37852923FE}"/>
              </a:ext>
            </a:extLst>
          </p:cNvPr>
          <p:cNvGraphicFramePr>
            <a:graphicFrameLocks noGrp="1"/>
          </p:cNvGraphicFramePr>
          <p:nvPr>
            <p:ph idx="1"/>
            <p:extLst>
              <p:ext uri="{D42A27DB-BD31-4B8C-83A1-F6EECF244321}">
                <p14:modId xmlns:p14="http://schemas.microsoft.com/office/powerpoint/2010/main" val="2884563077"/>
              </p:ext>
            </p:extLst>
          </p:nvPr>
        </p:nvGraphicFramePr>
        <p:xfrm>
          <a:off x="5766179" y="805218"/>
          <a:ext cx="5710451" cy="5329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9648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39243-8E5F-404C-8EA8-B4776A97A9BB}"/>
              </a:ext>
            </a:extLst>
          </p:cNvPr>
          <p:cNvSpPr>
            <a:spLocks noGrp="1"/>
          </p:cNvSpPr>
          <p:nvPr>
            <p:ph type="title"/>
          </p:nvPr>
        </p:nvSpPr>
        <p:spPr/>
        <p:txBody>
          <a:bodyPr/>
          <a:lstStyle/>
          <a:p>
            <a:r>
              <a:rPr lang="en-US" dirty="0"/>
              <a:t>Adult Behavior</a:t>
            </a:r>
          </a:p>
        </p:txBody>
      </p:sp>
      <p:sp>
        <p:nvSpPr>
          <p:cNvPr id="3" name="Content Placeholder 2">
            <a:extLst>
              <a:ext uri="{FF2B5EF4-FFF2-40B4-BE49-F238E27FC236}">
                <a16:creationId xmlns:a16="http://schemas.microsoft.com/office/drawing/2014/main" id="{007B4763-3899-8E40-A992-42A1B3F2A376}"/>
              </a:ext>
            </a:extLst>
          </p:cNvPr>
          <p:cNvSpPr>
            <a:spLocks noGrp="1"/>
          </p:cNvSpPr>
          <p:nvPr>
            <p:ph idx="1"/>
          </p:nvPr>
        </p:nvSpPr>
        <p:spPr/>
        <p:txBody>
          <a:bodyPr/>
          <a:lstStyle/>
          <a:p>
            <a:r>
              <a:rPr lang="en-US" dirty="0"/>
              <a:t>Do not share what you hear inside the tab room with students (including wins/losses, ranks, feedback, </a:t>
            </a:r>
            <a:r>
              <a:rPr lang="en-US" dirty="0" err="1"/>
              <a:t>etc</a:t>
            </a:r>
            <a:r>
              <a:rPr lang="en-US" dirty="0"/>
              <a:t>…)</a:t>
            </a:r>
          </a:p>
          <a:p>
            <a:r>
              <a:rPr lang="en-US" dirty="0"/>
              <a:t>Do not try to “tank” students that you think are good (who may threaten your students’ successes)</a:t>
            </a:r>
          </a:p>
          <a:p>
            <a:r>
              <a:rPr lang="en-US" dirty="0"/>
              <a:t>Leave positive and critical feedback for all students</a:t>
            </a:r>
          </a:p>
          <a:p>
            <a:endParaRPr lang="en-US" dirty="0"/>
          </a:p>
        </p:txBody>
      </p:sp>
    </p:spTree>
    <p:extLst>
      <p:ext uri="{BB962C8B-B14F-4D97-AF65-F5344CB8AC3E}">
        <p14:creationId xmlns:p14="http://schemas.microsoft.com/office/powerpoint/2010/main" val="3973275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99D947B-1B59-4322-8CF2-73E813419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1B8BD92-8D65-184C-8644-05BC76770761}"/>
              </a:ext>
            </a:extLst>
          </p:cNvPr>
          <p:cNvSpPr>
            <a:spLocks noGrp="1"/>
          </p:cNvSpPr>
          <p:nvPr>
            <p:ph type="title"/>
          </p:nvPr>
        </p:nvSpPr>
        <p:spPr>
          <a:xfrm>
            <a:off x="422145" y="940910"/>
            <a:ext cx="4471588" cy="4976179"/>
          </a:xfrm>
        </p:spPr>
        <p:txBody>
          <a:bodyPr>
            <a:normAutofit/>
          </a:bodyPr>
          <a:lstStyle/>
          <a:p>
            <a:r>
              <a:rPr lang="en-US" dirty="0"/>
              <a:t>Best Way to Handle Gamesmanship- Talk to your Students!</a:t>
            </a:r>
          </a:p>
        </p:txBody>
      </p:sp>
      <p:cxnSp>
        <p:nvCxnSpPr>
          <p:cNvPr id="15"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3A77744E-69A7-5F31-7B46-73AD2DAF1D8F}"/>
              </a:ext>
            </a:extLst>
          </p:cNvPr>
          <p:cNvGraphicFramePr>
            <a:graphicFrameLocks noGrp="1"/>
          </p:cNvGraphicFramePr>
          <p:nvPr>
            <p:ph idx="1"/>
            <p:extLst>
              <p:ext uri="{D42A27DB-BD31-4B8C-83A1-F6EECF244321}">
                <p14:modId xmlns:p14="http://schemas.microsoft.com/office/powerpoint/2010/main" val="2254776427"/>
              </p:ext>
            </p:extLst>
          </p:nvPr>
        </p:nvGraphicFramePr>
        <p:xfrm>
          <a:off x="5247020" y="699997"/>
          <a:ext cx="6240669"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5244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CB25F-5120-4143-A4AF-151E017FD476}"/>
              </a:ext>
            </a:extLst>
          </p:cNvPr>
          <p:cNvSpPr>
            <a:spLocks noGrp="1"/>
          </p:cNvSpPr>
          <p:nvPr>
            <p:ph type="title"/>
          </p:nvPr>
        </p:nvSpPr>
        <p:spPr/>
        <p:txBody>
          <a:bodyPr/>
          <a:lstStyle/>
          <a:p>
            <a:r>
              <a:rPr lang="en-US" dirty="0"/>
              <a:t>And Remember</a:t>
            </a:r>
          </a:p>
        </p:txBody>
      </p:sp>
      <p:graphicFrame>
        <p:nvGraphicFramePr>
          <p:cNvPr id="5" name="Content Placeholder 2">
            <a:extLst>
              <a:ext uri="{FF2B5EF4-FFF2-40B4-BE49-F238E27FC236}">
                <a16:creationId xmlns:a16="http://schemas.microsoft.com/office/drawing/2014/main" id="{6F2A6FC8-F745-66DD-7866-56C63430C82F}"/>
              </a:ext>
            </a:extLst>
          </p:cNvPr>
          <p:cNvGraphicFramePr>
            <a:graphicFrameLocks noGrp="1"/>
          </p:cNvGraphicFramePr>
          <p:nvPr>
            <p:ph idx="1"/>
          </p:nvPr>
        </p:nvGraphicFramePr>
        <p:xfrm>
          <a:off x="420625" y="1825625"/>
          <a:ext cx="10543031" cy="42063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513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551C3B6-A0D6-43F6-9F68-13666CDA5C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2" y="709375"/>
            <a:ext cx="10713675" cy="54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Background Gray Rectangle">
            <a:extLst>
              <a:ext uri="{FF2B5EF4-FFF2-40B4-BE49-F238E27FC236}">
                <a16:creationId xmlns:a16="http://schemas.microsoft.com/office/drawing/2014/main" id="{C2E786E4-A5E8-4249-B185-D4A082278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419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Rectangle 11">
            <a:extLst>
              <a:ext uri="{FF2B5EF4-FFF2-40B4-BE49-F238E27FC236}">
                <a16:creationId xmlns:a16="http://schemas.microsoft.com/office/drawing/2014/main" id="{DC0756A0-7714-494C-B70D-3EA1A2307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4" name="Rectangle 13">
            <a:extLst>
              <a:ext uri="{FF2B5EF4-FFF2-40B4-BE49-F238E27FC236}">
                <a16:creationId xmlns:a16="http://schemas.microsoft.com/office/drawing/2014/main" id="{93FB8294-5DA8-4320-95C0-2E49564FD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800"/>
            <a:ext cx="12190476"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E4F0F42-1DDB-0E4C-8D16-99534FA43D7F}"/>
              </a:ext>
            </a:extLst>
          </p:cNvPr>
          <p:cNvSpPr>
            <a:spLocks noGrp="1"/>
          </p:cNvSpPr>
          <p:nvPr>
            <p:ph type="title"/>
          </p:nvPr>
        </p:nvSpPr>
        <p:spPr>
          <a:xfrm>
            <a:off x="1489039" y="691429"/>
            <a:ext cx="9213920" cy="2737570"/>
          </a:xfrm>
        </p:spPr>
        <p:txBody>
          <a:bodyPr vert="horz" lIns="91440" tIns="45720" rIns="91440" bIns="45720" rtlCol="0" anchor="b">
            <a:normAutofit/>
          </a:bodyPr>
          <a:lstStyle/>
          <a:p>
            <a:pPr algn="ctr"/>
            <a:r>
              <a:rPr lang="en-US" sz="5400" dirty="0"/>
              <a:t>Sportsmanship</a:t>
            </a:r>
          </a:p>
        </p:txBody>
      </p:sp>
      <p:sp>
        <p:nvSpPr>
          <p:cNvPr id="3" name="Text Placeholder 2">
            <a:extLst>
              <a:ext uri="{FF2B5EF4-FFF2-40B4-BE49-F238E27FC236}">
                <a16:creationId xmlns:a16="http://schemas.microsoft.com/office/drawing/2014/main" id="{69DEF0F3-3D3D-074D-AF8A-43CE023ED94E}"/>
              </a:ext>
            </a:extLst>
          </p:cNvPr>
          <p:cNvSpPr>
            <a:spLocks noGrp="1"/>
          </p:cNvSpPr>
          <p:nvPr>
            <p:ph type="body" idx="1"/>
          </p:nvPr>
        </p:nvSpPr>
        <p:spPr>
          <a:xfrm>
            <a:off x="1489039" y="3620467"/>
            <a:ext cx="9213911" cy="2222280"/>
          </a:xfrm>
        </p:spPr>
        <p:txBody>
          <a:bodyPr vert="horz" lIns="91440" tIns="45720" rIns="91440" bIns="45720" rtlCol="0">
            <a:normAutofit/>
          </a:bodyPr>
          <a:lstStyle/>
          <a:p>
            <a:pPr algn="ctr">
              <a:lnSpc>
                <a:spcPts val="3200"/>
              </a:lnSpc>
            </a:pPr>
            <a:endParaRPr lang="en-US" sz="2400" dirty="0">
              <a:solidFill>
                <a:schemeClr val="tx2"/>
              </a:solidFill>
            </a:endParaRPr>
          </a:p>
        </p:txBody>
      </p:sp>
      <p:cxnSp>
        <p:nvCxnSpPr>
          <p:cNvPr id="16" name="Straight Connector 15">
            <a:extLst>
              <a:ext uri="{FF2B5EF4-FFF2-40B4-BE49-F238E27FC236}">
                <a16:creationId xmlns:a16="http://schemas.microsoft.com/office/drawing/2014/main" id="{76ED57D7-3283-4111-8331-20D63B7CBB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59" y="68019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AF369D5-F994-4512-9823-1596D8F3AA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031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Background Gray Rectangle">
            <a:extLst>
              <a:ext uri="{FF2B5EF4-FFF2-40B4-BE49-F238E27FC236}">
                <a16:creationId xmlns:a16="http://schemas.microsoft.com/office/drawing/2014/main" id="{7C29659F-4824-4724-9EF7-F02D022C98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419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2" name="Rectangle 9">
            <a:extLst>
              <a:ext uri="{FF2B5EF4-FFF2-40B4-BE49-F238E27FC236}">
                <a16:creationId xmlns:a16="http://schemas.microsoft.com/office/drawing/2014/main" id="{320DB0BB-2305-4947-B0BD-DD912E293A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1600F728-0BD2-7F48-9627-B1245D064679}"/>
              </a:ext>
            </a:extLst>
          </p:cNvPr>
          <p:cNvSpPr>
            <a:spLocks noGrp="1"/>
          </p:cNvSpPr>
          <p:nvPr>
            <p:ph type="title"/>
          </p:nvPr>
        </p:nvSpPr>
        <p:spPr>
          <a:xfrm>
            <a:off x="430012" y="943156"/>
            <a:ext cx="5217894" cy="4936742"/>
          </a:xfrm>
        </p:spPr>
        <p:txBody>
          <a:bodyPr anchor="ctr">
            <a:normAutofit/>
          </a:bodyPr>
          <a:lstStyle/>
          <a:p>
            <a:r>
              <a:rPr lang="en-US" sz="4800" dirty="0">
                <a:solidFill>
                  <a:schemeClr val="tx1">
                    <a:lumMod val="85000"/>
                    <a:lumOff val="15000"/>
                  </a:schemeClr>
                </a:solidFill>
              </a:rPr>
              <a:t>What is Sportsmanship?</a:t>
            </a:r>
          </a:p>
        </p:txBody>
      </p:sp>
      <p:sp>
        <p:nvSpPr>
          <p:cNvPr id="3" name="Content Placeholder 2">
            <a:extLst>
              <a:ext uri="{FF2B5EF4-FFF2-40B4-BE49-F238E27FC236}">
                <a16:creationId xmlns:a16="http://schemas.microsoft.com/office/drawing/2014/main" id="{87E893D4-3666-F445-88C4-7529BA98CB32}"/>
              </a:ext>
            </a:extLst>
          </p:cNvPr>
          <p:cNvSpPr>
            <a:spLocks noGrp="1"/>
          </p:cNvSpPr>
          <p:nvPr>
            <p:ph idx="1"/>
          </p:nvPr>
        </p:nvSpPr>
        <p:spPr>
          <a:xfrm>
            <a:off x="6096001" y="1032387"/>
            <a:ext cx="4988888" cy="4847511"/>
          </a:xfrm>
        </p:spPr>
        <p:txBody>
          <a:bodyPr anchor="ctr">
            <a:normAutofit/>
          </a:bodyPr>
          <a:lstStyle/>
          <a:p>
            <a:br>
              <a:rPr lang="en-US" sz="1800" dirty="0"/>
            </a:br>
            <a:endParaRPr lang="en-US" sz="1800" dirty="0"/>
          </a:p>
          <a:p>
            <a:r>
              <a:rPr lang="en-US" sz="1800" b="1" dirty="0"/>
              <a:t>Sportsmanship: </a:t>
            </a:r>
            <a:r>
              <a:rPr lang="en-US" sz="1800" dirty="0"/>
              <a:t>conduct (such as fairness, respect for one's opponent, and graciousness in winning or losing) becoming to one participating in a </a:t>
            </a:r>
            <a:r>
              <a:rPr lang="en-US" sz="1800" dirty="0">
                <a:hlinkClick r:id="rId2"/>
              </a:rPr>
              <a:t>sport</a:t>
            </a:r>
            <a:r>
              <a:rPr lang="en-US" sz="1800" dirty="0"/>
              <a:t> (you can insert activity wherever you see the word “sport”)</a:t>
            </a:r>
          </a:p>
          <a:p>
            <a:r>
              <a:rPr lang="en-US" sz="1800" dirty="0"/>
              <a:t>-</a:t>
            </a:r>
            <a:r>
              <a:rPr lang="en-US" sz="1800" i="1" dirty="0"/>
              <a:t>Merriam-Webster Dictionary</a:t>
            </a:r>
          </a:p>
        </p:txBody>
      </p:sp>
      <p:cxnSp>
        <p:nvCxnSpPr>
          <p:cNvPr id="23" name="Straight Connector 11">
            <a:extLst>
              <a:ext uri="{FF2B5EF4-FFF2-40B4-BE49-F238E27FC236}">
                <a16:creationId xmlns:a16="http://schemas.microsoft.com/office/drawing/2014/main" id="{451EEBAC-7FE3-4931-B6B6-8DBD416D7E0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13">
            <a:extLst>
              <a:ext uri="{FF2B5EF4-FFF2-40B4-BE49-F238E27FC236}">
                <a16:creationId xmlns:a16="http://schemas.microsoft.com/office/drawing/2014/main" id="{C3283366-6C8D-422F-9759-B3E4A35235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4700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99D947B-1B59-4322-8CF2-73E813419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A28AF7-5A35-7742-AA3C-F64A02D95AA5}"/>
              </a:ext>
            </a:extLst>
          </p:cNvPr>
          <p:cNvSpPr>
            <a:spLocks noGrp="1"/>
          </p:cNvSpPr>
          <p:nvPr>
            <p:ph type="title"/>
          </p:nvPr>
        </p:nvSpPr>
        <p:spPr>
          <a:xfrm>
            <a:off x="422145" y="940910"/>
            <a:ext cx="4471588" cy="4976179"/>
          </a:xfrm>
        </p:spPr>
        <p:txBody>
          <a:bodyPr>
            <a:normAutofit/>
          </a:bodyPr>
          <a:lstStyle/>
          <a:p>
            <a:r>
              <a:rPr lang="en-US" sz="4800" dirty="0"/>
              <a:t>What is Considered Unsportsmanlike?</a:t>
            </a:r>
          </a:p>
        </p:txBody>
      </p:sp>
      <p:cxnSp>
        <p:nvCxnSpPr>
          <p:cNvPr id="15"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84314A3A-B1FC-D2DB-AC01-305A12041F11}"/>
              </a:ext>
            </a:extLst>
          </p:cNvPr>
          <p:cNvGraphicFramePr>
            <a:graphicFrameLocks noGrp="1"/>
          </p:cNvGraphicFramePr>
          <p:nvPr>
            <p:ph idx="1"/>
            <p:extLst>
              <p:ext uri="{D42A27DB-BD31-4B8C-83A1-F6EECF244321}">
                <p14:modId xmlns:p14="http://schemas.microsoft.com/office/powerpoint/2010/main" val="4286155470"/>
              </p:ext>
            </p:extLst>
          </p:nvPr>
        </p:nvGraphicFramePr>
        <p:xfrm>
          <a:off x="5247020" y="699997"/>
          <a:ext cx="6240669"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4386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C4FDE-3997-2148-A248-434A767342E5}"/>
              </a:ext>
            </a:extLst>
          </p:cNvPr>
          <p:cNvSpPr>
            <a:spLocks noGrp="1"/>
          </p:cNvSpPr>
          <p:nvPr>
            <p:ph type="title"/>
          </p:nvPr>
        </p:nvSpPr>
        <p:spPr/>
        <p:txBody>
          <a:bodyPr>
            <a:normAutofit fontScale="90000"/>
          </a:bodyPr>
          <a:lstStyle/>
          <a:p>
            <a:r>
              <a:rPr lang="en-US" dirty="0"/>
              <a:t>What are the Consequences of Being Unsportsmanlike?</a:t>
            </a:r>
          </a:p>
        </p:txBody>
      </p:sp>
      <p:graphicFrame>
        <p:nvGraphicFramePr>
          <p:cNvPr id="19" name="Content Placeholder 2">
            <a:extLst>
              <a:ext uri="{FF2B5EF4-FFF2-40B4-BE49-F238E27FC236}">
                <a16:creationId xmlns:a16="http://schemas.microsoft.com/office/drawing/2014/main" id="{0504EA23-7050-43F3-C49E-459223D6D973}"/>
              </a:ext>
            </a:extLst>
          </p:cNvPr>
          <p:cNvGraphicFramePr>
            <a:graphicFrameLocks noGrp="1"/>
          </p:cNvGraphicFramePr>
          <p:nvPr>
            <p:ph idx="1"/>
          </p:nvPr>
        </p:nvGraphicFramePr>
        <p:xfrm>
          <a:off x="420625" y="1825625"/>
          <a:ext cx="10543031" cy="42063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9358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99D947B-1B59-4322-8CF2-73E813419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AA694A-FE95-C84B-A24B-9964E46847D4}"/>
              </a:ext>
            </a:extLst>
          </p:cNvPr>
          <p:cNvSpPr>
            <a:spLocks noGrp="1"/>
          </p:cNvSpPr>
          <p:nvPr>
            <p:ph type="title"/>
          </p:nvPr>
        </p:nvSpPr>
        <p:spPr>
          <a:xfrm>
            <a:off x="422145" y="940910"/>
            <a:ext cx="4471588" cy="4976179"/>
          </a:xfrm>
        </p:spPr>
        <p:txBody>
          <a:bodyPr>
            <a:normAutofit/>
          </a:bodyPr>
          <a:lstStyle/>
          <a:p>
            <a:r>
              <a:rPr lang="en-US" dirty="0"/>
              <a:t>Why are we Talking About This?</a:t>
            </a:r>
          </a:p>
        </p:txBody>
      </p:sp>
      <p:cxnSp>
        <p:nvCxnSpPr>
          <p:cNvPr id="15"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4C78430C-5A39-AEDA-71A0-4804D6C0F172}"/>
              </a:ext>
            </a:extLst>
          </p:cNvPr>
          <p:cNvGraphicFramePr>
            <a:graphicFrameLocks noGrp="1"/>
          </p:cNvGraphicFramePr>
          <p:nvPr>
            <p:ph idx="1"/>
            <p:extLst>
              <p:ext uri="{D42A27DB-BD31-4B8C-83A1-F6EECF244321}">
                <p14:modId xmlns:p14="http://schemas.microsoft.com/office/powerpoint/2010/main" val="3046813425"/>
              </p:ext>
            </p:extLst>
          </p:nvPr>
        </p:nvGraphicFramePr>
        <p:xfrm>
          <a:off x="5247020" y="699997"/>
          <a:ext cx="6240669"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6685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99D947B-1B59-4322-8CF2-73E813419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Background Gray Rectangle">
            <a:extLst>
              <a:ext uri="{FF2B5EF4-FFF2-40B4-BE49-F238E27FC236}">
                <a16:creationId xmlns:a16="http://schemas.microsoft.com/office/drawing/2014/main" id="{D803427E-36C0-4811-BE64-ACF653F6A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White Rectangle">
            <a:extLst>
              <a:ext uri="{FF2B5EF4-FFF2-40B4-BE49-F238E27FC236}">
                <a16:creationId xmlns:a16="http://schemas.microsoft.com/office/drawing/2014/main" id="{D9231370-89C4-4981-8C91-A3F3D1146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7A0E13-0AAC-F74F-B983-EEDD09582919}"/>
              </a:ext>
            </a:extLst>
          </p:cNvPr>
          <p:cNvSpPr>
            <a:spLocks noGrp="1"/>
          </p:cNvSpPr>
          <p:nvPr>
            <p:ph type="title"/>
          </p:nvPr>
        </p:nvSpPr>
        <p:spPr>
          <a:xfrm>
            <a:off x="422145" y="940910"/>
            <a:ext cx="4471588" cy="4976179"/>
          </a:xfrm>
        </p:spPr>
        <p:txBody>
          <a:bodyPr>
            <a:normAutofit/>
          </a:bodyPr>
          <a:lstStyle/>
          <a:p>
            <a:r>
              <a:rPr lang="en-US" dirty="0"/>
              <a:t>Ways We Can Improve- Before Tournaments</a:t>
            </a:r>
          </a:p>
        </p:txBody>
      </p:sp>
      <p:cxnSp>
        <p:nvCxnSpPr>
          <p:cNvPr id="15" name="Vertical Connector">
            <a:extLst>
              <a:ext uri="{FF2B5EF4-FFF2-40B4-BE49-F238E27FC236}">
                <a16:creationId xmlns:a16="http://schemas.microsoft.com/office/drawing/2014/main" id="{474D4826-9FF4-4E17-AB42-146B76BD322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 name="Horizontal Connector 2">
            <a:extLst>
              <a:ext uri="{FF2B5EF4-FFF2-40B4-BE49-F238E27FC236}">
                <a16:creationId xmlns:a16="http://schemas.microsoft.com/office/drawing/2014/main" id="{C5873965-CEB2-46E1-951E-037689B078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7843BAED-15E8-811D-7BEC-760BED0B4028}"/>
              </a:ext>
            </a:extLst>
          </p:cNvPr>
          <p:cNvGraphicFramePr>
            <a:graphicFrameLocks noGrp="1"/>
          </p:cNvGraphicFramePr>
          <p:nvPr>
            <p:ph idx="1"/>
            <p:extLst>
              <p:ext uri="{D42A27DB-BD31-4B8C-83A1-F6EECF244321}">
                <p14:modId xmlns:p14="http://schemas.microsoft.com/office/powerpoint/2010/main" val="3359043639"/>
              </p:ext>
            </p:extLst>
          </p:nvPr>
        </p:nvGraphicFramePr>
        <p:xfrm>
          <a:off x="5247020" y="699997"/>
          <a:ext cx="6240669"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9106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E68C35-0307-4DBB-9BB2-51A0BC80F6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Background Gray Rectangle">
            <a:extLst>
              <a:ext uri="{FF2B5EF4-FFF2-40B4-BE49-F238E27FC236}">
                <a16:creationId xmlns:a16="http://schemas.microsoft.com/office/drawing/2014/main" id="{B4461734-7A1F-4C43-9DD1-82961A9BC7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White Rectangle">
            <a:extLst>
              <a:ext uri="{FF2B5EF4-FFF2-40B4-BE49-F238E27FC236}">
                <a16:creationId xmlns:a16="http://schemas.microsoft.com/office/drawing/2014/main" id="{F76B182E-353C-4F09-98E3-D0D9D094A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2EAC954-9323-2D45-A9B3-D08AB3406B49}"/>
              </a:ext>
            </a:extLst>
          </p:cNvPr>
          <p:cNvSpPr>
            <a:spLocks noGrp="1"/>
          </p:cNvSpPr>
          <p:nvPr>
            <p:ph type="title"/>
          </p:nvPr>
        </p:nvSpPr>
        <p:spPr>
          <a:xfrm>
            <a:off x="422401" y="603503"/>
            <a:ext cx="10851735" cy="1739267"/>
          </a:xfrm>
        </p:spPr>
        <p:txBody>
          <a:bodyPr anchor="t">
            <a:normAutofit/>
          </a:bodyPr>
          <a:lstStyle/>
          <a:p>
            <a:r>
              <a:rPr lang="en-US" dirty="0"/>
              <a:t>Ways We Can Improve- During Tournaments</a:t>
            </a:r>
          </a:p>
        </p:txBody>
      </p:sp>
      <p:cxnSp>
        <p:nvCxnSpPr>
          <p:cNvPr id="15" name="Vertical Connector">
            <a:extLst>
              <a:ext uri="{FF2B5EF4-FFF2-40B4-BE49-F238E27FC236}">
                <a16:creationId xmlns:a16="http://schemas.microsoft.com/office/drawing/2014/main" id="{A32DD4E3-F3A5-479E-9FC8-93181F7ABF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7" name="Horizontal Connector 2">
            <a:extLst>
              <a:ext uri="{FF2B5EF4-FFF2-40B4-BE49-F238E27FC236}">
                <a16:creationId xmlns:a16="http://schemas.microsoft.com/office/drawing/2014/main" id="{A5C97BEA-9A67-4872-9526-42EECD54C01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94CDB67A-BDFD-0764-035F-FB6056DAE3D7}"/>
              </a:ext>
            </a:extLst>
          </p:cNvPr>
          <p:cNvGraphicFramePr>
            <a:graphicFrameLocks noGrp="1"/>
          </p:cNvGraphicFramePr>
          <p:nvPr>
            <p:ph idx="1"/>
            <p:extLst>
              <p:ext uri="{D42A27DB-BD31-4B8C-83A1-F6EECF244321}">
                <p14:modId xmlns:p14="http://schemas.microsoft.com/office/powerpoint/2010/main" val="4022147429"/>
              </p:ext>
            </p:extLst>
          </p:nvPr>
        </p:nvGraphicFramePr>
        <p:xfrm>
          <a:off x="1948329" y="2515751"/>
          <a:ext cx="8716504" cy="32312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7234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DAC27-482D-B749-9C80-40F7888143CA}"/>
              </a:ext>
            </a:extLst>
          </p:cNvPr>
          <p:cNvSpPr>
            <a:spLocks noGrp="1"/>
          </p:cNvSpPr>
          <p:nvPr>
            <p:ph type="title"/>
          </p:nvPr>
        </p:nvSpPr>
        <p:spPr/>
        <p:txBody>
          <a:bodyPr>
            <a:normAutofit fontScale="90000"/>
          </a:bodyPr>
          <a:lstStyle/>
          <a:p>
            <a:r>
              <a:rPr lang="en-US" dirty="0"/>
              <a:t>Ways We Can Improve- After Tournaments (Awards)</a:t>
            </a:r>
          </a:p>
        </p:txBody>
      </p:sp>
      <p:sp>
        <p:nvSpPr>
          <p:cNvPr id="3" name="Content Placeholder 2">
            <a:extLst>
              <a:ext uri="{FF2B5EF4-FFF2-40B4-BE49-F238E27FC236}">
                <a16:creationId xmlns:a16="http://schemas.microsoft.com/office/drawing/2014/main" id="{FE47368A-666E-9544-A189-D19102503740}"/>
              </a:ext>
            </a:extLst>
          </p:cNvPr>
          <p:cNvSpPr>
            <a:spLocks noGrp="1"/>
          </p:cNvSpPr>
          <p:nvPr>
            <p:ph idx="1"/>
          </p:nvPr>
        </p:nvSpPr>
        <p:spPr/>
        <p:txBody>
          <a:bodyPr>
            <a:normAutofit fontScale="85000" lnSpcReduction="10000"/>
          </a:bodyPr>
          <a:lstStyle/>
          <a:p>
            <a:r>
              <a:rPr lang="en-US" dirty="0"/>
              <a:t>Coaches should sit with their teams and make their team sit together- this mitigates a lot of problem</a:t>
            </a:r>
          </a:p>
          <a:p>
            <a:r>
              <a:rPr lang="en-US" dirty="0"/>
              <a:t>Go over award procedure before the tournament</a:t>
            </a:r>
          </a:p>
          <a:p>
            <a:pPr lvl="1"/>
            <a:r>
              <a:rPr lang="en-US" dirty="0"/>
              <a:t>Put away phones</a:t>
            </a:r>
          </a:p>
          <a:p>
            <a:pPr lvl="1"/>
            <a:r>
              <a:rPr lang="en-US" dirty="0"/>
              <a:t>One clap rule</a:t>
            </a:r>
          </a:p>
          <a:p>
            <a:pPr lvl="1"/>
            <a:r>
              <a:rPr lang="en-US" dirty="0"/>
              <a:t>Standing ovation for first place</a:t>
            </a:r>
          </a:p>
          <a:p>
            <a:pPr lvl="1"/>
            <a:r>
              <a:rPr lang="en-US" dirty="0"/>
              <a:t>Standing ovation for sweeps winners</a:t>
            </a:r>
          </a:p>
          <a:p>
            <a:pPr lvl="1"/>
            <a:r>
              <a:rPr lang="en-US" dirty="0"/>
              <a:t>No loud talking during awards</a:t>
            </a:r>
          </a:p>
          <a:p>
            <a:pPr lvl="1"/>
            <a:r>
              <a:rPr lang="en-US" dirty="0"/>
              <a:t>No booing during awards</a:t>
            </a:r>
          </a:p>
          <a:p>
            <a:r>
              <a:rPr lang="en-US" dirty="0"/>
              <a:t>Be respectful on and off stage</a:t>
            </a:r>
          </a:p>
          <a:p>
            <a:r>
              <a:rPr lang="en-US" dirty="0"/>
              <a:t>It is obvious when certain teams do not stand for, applaud for, or acknowledge other teams’ successes. Additionally, boos and loud talking are easy to pinpoint as well. </a:t>
            </a:r>
          </a:p>
          <a:p>
            <a:r>
              <a:rPr lang="en-US" dirty="0"/>
              <a:t>Take pictures quickly and be polite and congratulatory towards other teams (no storming off)</a:t>
            </a:r>
          </a:p>
          <a:p>
            <a:endParaRPr lang="en-US" dirty="0"/>
          </a:p>
        </p:txBody>
      </p:sp>
    </p:spTree>
    <p:extLst>
      <p:ext uri="{BB962C8B-B14F-4D97-AF65-F5344CB8AC3E}">
        <p14:creationId xmlns:p14="http://schemas.microsoft.com/office/powerpoint/2010/main" val="292345153"/>
      </p:ext>
    </p:extLst>
  </p:cSld>
  <p:clrMapOvr>
    <a:masterClrMapping/>
  </p:clrMapOvr>
</p:sld>
</file>

<file path=ppt/theme/theme1.xml><?xml version="1.0" encoding="utf-8"?>
<a:theme xmlns:a="http://schemas.openxmlformats.org/drawingml/2006/main" name="OffsetVTI">
  <a:themeElements>
    <a:clrScheme name="Office">
      <a:dk1>
        <a:srgbClr val="000000"/>
      </a:dk1>
      <a:lt1>
        <a:srgbClr val="FFFFFF"/>
      </a:lt1>
      <a:dk2>
        <a:srgbClr val="57495C"/>
      </a:dk2>
      <a:lt2>
        <a:srgbClr val="E7E6E6"/>
      </a:lt2>
      <a:accent1>
        <a:srgbClr val="F07C98"/>
      </a:accent1>
      <a:accent2>
        <a:srgbClr val="A6778D"/>
      </a:accent2>
      <a:accent3>
        <a:srgbClr val="768BA6"/>
      </a:accent3>
      <a:accent4>
        <a:srgbClr val="E8908B"/>
      </a:accent4>
      <a:accent5>
        <a:srgbClr val="C47A93"/>
      </a:accent5>
      <a:accent6>
        <a:srgbClr val="70A8DB"/>
      </a:accent6>
      <a:hlink>
        <a:srgbClr val="EB8067"/>
      </a:hlink>
      <a:folHlink>
        <a:srgbClr val="7BC7C0"/>
      </a:folHlink>
    </a:clrScheme>
    <a:fontScheme name="Dante">
      <a:majorFont>
        <a:latin typeface="Dante"/>
        <a:ea typeface=""/>
        <a:cs typeface=""/>
      </a:majorFont>
      <a:minorFont>
        <a:latin typeface="Dan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setVTI" id="{17A3166B-76FF-4669-8F6D-D4251AE158D8}" vid="{4532814A-B5F8-4CFD-BC69-A007D492DA47}"/>
    </a:ext>
  </a:extLst>
</a:theme>
</file>

<file path=docProps/app.xml><?xml version="1.0" encoding="utf-8"?>
<Properties xmlns="http://schemas.openxmlformats.org/officeDocument/2006/extended-properties" xmlns:vt="http://schemas.openxmlformats.org/officeDocument/2006/docPropsVTypes">
  <TotalTime>1438</TotalTime>
  <Words>1061</Words>
  <Application>Microsoft Macintosh PowerPoint</Application>
  <PresentationFormat>Widescreen</PresentationFormat>
  <Paragraphs>91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Dante</vt:lpstr>
      <vt:lpstr>Dante (Headings)2</vt:lpstr>
      <vt:lpstr>Helvetica Neue Medium</vt:lpstr>
      <vt:lpstr>Wingdings 2</vt:lpstr>
      <vt:lpstr>OffsetVTI</vt:lpstr>
      <vt:lpstr>Sportsmanship and Gamesmanship</vt:lpstr>
      <vt:lpstr>Sportsmanship</vt:lpstr>
      <vt:lpstr>What is Sportsmanship?</vt:lpstr>
      <vt:lpstr>What is Considered Unsportsmanlike?</vt:lpstr>
      <vt:lpstr>What are the Consequences of Being Unsportsmanlike?</vt:lpstr>
      <vt:lpstr>Why are we Talking About This?</vt:lpstr>
      <vt:lpstr>Ways We Can Improve- Before Tournaments</vt:lpstr>
      <vt:lpstr>Ways We Can Improve- During Tournaments</vt:lpstr>
      <vt:lpstr>Ways We Can Improve- After Tournaments (Awards)</vt:lpstr>
      <vt:lpstr>Ways We Can Improve- Online Presence</vt:lpstr>
      <vt:lpstr>Lastly, Communicate</vt:lpstr>
      <vt:lpstr>“Lines in the Sand” on Sportsmanship</vt:lpstr>
      <vt:lpstr>Gamesmanship</vt:lpstr>
      <vt:lpstr>Definition of Gamesmanship</vt:lpstr>
      <vt:lpstr>Ask Yourself…Is what is happening pushing the limits? (focused on student behavior)</vt:lpstr>
      <vt:lpstr>Adult Behavior</vt:lpstr>
      <vt:lpstr>Best Way to Handle Gamesmanship- Talk to your Students!</vt:lpstr>
      <vt:lpstr>And Remember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Sportsmanship and Gamemanship</dc:title>
  <dc:creator>Clapper, Rachel</dc:creator>
  <cp:lastModifiedBy>Clapper, Rachel</cp:lastModifiedBy>
  <cp:revision>3</cp:revision>
  <dcterms:created xsi:type="dcterms:W3CDTF">2022-08-05T18:17:35Z</dcterms:created>
  <dcterms:modified xsi:type="dcterms:W3CDTF">2022-08-17T13:19:54Z</dcterms:modified>
</cp:coreProperties>
</file>