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94"/>
  </p:normalViewPr>
  <p:slideViewPr>
    <p:cSldViewPr snapToGrid="0" snapToObjects="1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2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6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4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3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3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speechanddebate.com/judging.html#/" TargetMode="External"/><Relationship Id="rId2" Type="http://schemas.openxmlformats.org/officeDocument/2006/relationships/hyperlink" Target="https://nfhslearn.com/courses/adjudicating-speech-and-debat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1CA05316-FF0D-BF8B-A941-AEF9EDB8B0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77" b="7754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1389F-EA94-3849-8581-99CDDA7E8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389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Judging and Finding Judges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A653A-179B-7140-8513-21DB201D7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513" y="4196605"/>
            <a:ext cx="2906973" cy="948601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700">
                <a:solidFill>
                  <a:srgbClr val="FFFFFF"/>
                </a:solidFill>
              </a:rPr>
              <a:t>A Very IMPORTANT guide</a:t>
            </a:r>
          </a:p>
        </p:txBody>
      </p:sp>
    </p:spTree>
    <p:extLst>
      <p:ext uri="{BB962C8B-B14F-4D97-AF65-F5344CB8AC3E}">
        <p14:creationId xmlns:p14="http://schemas.microsoft.com/office/powerpoint/2010/main" val="415805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27771DA-4C44-455A-A1FD-E7A54BB51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407C0-1C48-FE49-BE2C-A933F587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001" y="1475754"/>
            <a:ext cx="5025385" cy="22706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/>
              <a:t>Judging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A95C3-67AB-D748-A992-A7EEB3639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001" y="3968712"/>
            <a:ext cx="5025385" cy="14135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cap="all" spc="300"/>
              <a:t>As a new coach, you will be EXPECTED to judge events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E076163-BE5E-4409-B175-D93FFC846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15" y="1292115"/>
            <a:ext cx="3152219" cy="426514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5">
            <a:extLst>
              <a:ext uri="{FF2B5EF4-FFF2-40B4-BE49-F238E27FC236}">
                <a16:creationId xmlns:a16="http://schemas.microsoft.com/office/drawing/2014/main" id="{5B7C5570-EEE9-4D7B-9007-26101A26B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5556" y="1362666"/>
            <a:ext cx="3047936" cy="4124044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 w="254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B77E8C-0FE2-4715-8B37-DD5FDE56D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3777" y="0"/>
            <a:ext cx="3047936" cy="2023367"/>
          </a:xfrm>
          <a:custGeom>
            <a:avLst/>
            <a:gdLst>
              <a:gd name="connsiteX0" fmla="*/ 0 w 3047936"/>
              <a:gd name="connsiteY0" fmla="*/ 0 h 2023367"/>
              <a:gd name="connsiteX1" fmla="*/ 3047936 w 3047936"/>
              <a:gd name="connsiteY1" fmla="*/ 0 h 2023367"/>
              <a:gd name="connsiteX2" fmla="*/ 3047936 w 3047936"/>
              <a:gd name="connsiteY2" fmla="*/ 64504 h 2023367"/>
              <a:gd name="connsiteX3" fmla="*/ 3047936 w 3047936"/>
              <a:gd name="connsiteY3" fmla="*/ 348603 h 2023367"/>
              <a:gd name="connsiteX4" fmla="*/ 3047936 w 3047936"/>
              <a:gd name="connsiteY4" fmla="*/ 565221 h 2023367"/>
              <a:gd name="connsiteX5" fmla="*/ 2649871 w 3047936"/>
              <a:gd name="connsiteY5" fmla="*/ 1414497 h 2023367"/>
              <a:gd name="connsiteX6" fmla="*/ 1660163 w 3047936"/>
              <a:gd name="connsiteY6" fmla="*/ 1906147 h 2023367"/>
              <a:gd name="connsiteX7" fmla="*/ 1521470 w 3047936"/>
              <a:gd name="connsiteY7" fmla="*/ 2023367 h 2023367"/>
              <a:gd name="connsiteX8" fmla="*/ 1387771 w 3047936"/>
              <a:gd name="connsiteY8" fmla="*/ 1906147 h 2023367"/>
              <a:gd name="connsiteX9" fmla="*/ 398065 w 3047936"/>
              <a:gd name="connsiteY9" fmla="*/ 1414497 h 2023367"/>
              <a:gd name="connsiteX10" fmla="*/ 0 w 3047936"/>
              <a:gd name="connsiteY10" fmla="*/ 565221 h 2023367"/>
              <a:gd name="connsiteX11" fmla="*/ 0 w 3047936"/>
              <a:gd name="connsiteY11" fmla="*/ 348603 h 2023367"/>
              <a:gd name="connsiteX12" fmla="*/ 0 w 3047936"/>
              <a:gd name="connsiteY12" fmla="*/ 64504 h 202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47936" h="2023367">
                <a:moveTo>
                  <a:pt x="0" y="0"/>
                </a:moveTo>
                <a:lnTo>
                  <a:pt x="3047936" y="0"/>
                </a:lnTo>
                <a:lnTo>
                  <a:pt x="3047936" y="64504"/>
                </a:lnTo>
                <a:lnTo>
                  <a:pt x="3047936" y="348603"/>
                </a:lnTo>
                <a:lnTo>
                  <a:pt x="3047936" y="565221"/>
                </a:lnTo>
                <a:cubicBezTo>
                  <a:pt x="3047936" y="1003676"/>
                  <a:pt x="2923541" y="1223137"/>
                  <a:pt x="2649871" y="1414497"/>
                </a:cubicBezTo>
                <a:cubicBezTo>
                  <a:pt x="2365260" y="1579389"/>
                  <a:pt x="1991682" y="1649957"/>
                  <a:pt x="1660163" y="1906147"/>
                </a:cubicBezTo>
                <a:lnTo>
                  <a:pt x="1521470" y="2023367"/>
                </a:lnTo>
                <a:lnTo>
                  <a:pt x="1387771" y="1906147"/>
                </a:lnTo>
                <a:cubicBezTo>
                  <a:pt x="1056252" y="1649957"/>
                  <a:pt x="682674" y="1579389"/>
                  <a:pt x="398065" y="1414497"/>
                </a:cubicBezTo>
                <a:cubicBezTo>
                  <a:pt x="124394" y="1223137"/>
                  <a:pt x="0" y="1003676"/>
                  <a:pt x="0" y="565221"/>
                </a:cubicBezTo>
                <a:lnTo>
                  <a:pt x="0" y="348603"/>
                </a:lnTo>
                <a:lnTo>
                  <a:pt x="0" y="64504"/>
                </a:ln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55ACA1A-B91A-476D-A11C-2D2EDE4B3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1637" y="0"/>
            <a:ext cx="3152219" cy="2093918"/>
          </a:xfrm>
          <a:custGeom>
            <a:avLst/>
            <a:gdLst>
              <a:gd name="connsiteX0" fmla="*/ 0 w 3152219"/>
              <a:gd name="connsiteY0" fmla="*/ 0 h 2093918"/>
              <a:gd name="connsiteX1" fmla="*/ 3152219 w 3152219"/>
              <a:gd name="connsiteY1" fmla="*/ 0 h 2093918"/>
              <a:gd name="connsiteX2" fmla="*/ 3152219 w 3152219"/>
              <a:gd name="connsiteY2" fmla="*/ 68034 h 2093918"/>
              <a:gd name="connsiteX3" fmla="*/ 3152219 w 3152219"/>
              <a:gd name="connsiteY3" fmla="*/ 361853 h 2093918"/>
              <a:gd name="connsiteX4" fmla="*/ 3152219 w 3152219"/>
              <a:gd name="connsiteY4" fmla="*/ 585882 h 2093918"/>
              <a:gd name="connsiteX5" fmla="*/ 2740534 w 3152219"/>
              <a:gd name="connsiteY5" fmla="*/ 1464216 h 2093918"/>
              <a:gd name="connsiteX6" fmla="*/ 1716965 w 3152219"/>
              <a:gd name="connsiteY6" fmla="*/ 1972687 h 2093918"/>
              <a:gd name="connsiteX7" fmla="*/ 1573526 w 3152219"/>
              <a:gd name="connsiteY7" fmla="*/ 2093918 h 2093918"/>
              <a:gd name="connsiteX8" fmla="*/ 1435253 w 3152219"/>
              <a:gd name="connsiteY8" fmla="*/ 1972687 h 2093918"/>
              <a:gd name="connsiteX9" fmla="*/ 411685 w 3152219"/>
              <a:gd name="connsiteY9" fmla="*/ 1464216 h 2093918"/>
              <a:gd name="connsiteX10" fmla="*/ 0 w 3152219"/>
              <a:gd name="connsiteY10" fmla="*/ 585882 h 2093918"/>
              <a:gd name="connsiteX11" fmla="*/ 0 w 3152219"/>
              <a:gd name="connsiteY11" fmla="*/ 361853 h 2093918"/>
              <a:gd name="connsiteX12" fmla="*/ 0 w 3152219"/>
              <a:gd name="connsiteY12" fmla="*/ 68034 h 2093918"/>
              <a:gd name="connsiteX0" fmla="*/ 3152219 w 3243659"/>
              <a:gd name="connsiteY0" fmla="*/ 0 h 2093918"/>
              <a:gd name="connsiteX1" fmla="*/ 3152219 w 3243659"/>
              <a:gd name="connsiteY1" fmla="*/ 68034 h 2093918"/>
              <a:gd name="connsiteX2" fmla="*/ 3152219 w 3243659"/>
              <a:gd name="connsiteY2" fmla="*/ 361853 h 2093918"/>
              <a:gd name="connsiteX3" fmla="*/ 3152219 w 3243659"/>
              <a:gd name="connsiteY3" fmla="*/ 585882 h 2093918"/>
              <a:gd name="connsiteX4" fmla="*/ 2740534 w 3243659"/>
              <a:gd name="connsiteY4" fmla="*/ 1464216 h 2093918"/>
              <a:gd name="connsiteX5" fmla="*/ 1716965 w 3243659"/>
              <a:gd name="connsiteY5" fmla="*/ 1972687 h 2093918"/>
              <a:gd name="connsiteX6" fmla="*/ 1573526 w 3243659"/>
              <a:gd name="connsiteY6" fmla="*/ 2093918 h 2093918"/>
              <a:gd name="connsiteX7" fmla="*/ 1435253 w 3243659"/>
              <a:gd name="connsiteY7" fmla="*/ 1972687 h 2093918"/>
              <a:gd name="connsiteX8" fmla="*/ 411685 w 3243659"/>
              <a:gd name="connsiteY8" fmla="*/ 1464216 h 2093918"/>
              <a:gd name="connsiteX9" fmla="*/ 0 w 3243659"/>
              <a:gd name="connsiteY9" fmla="*/ 585882 h 2093918"/>
              <a:gd name="connsiteX10" fmla="*/ 0 w 3243659"/>
              <a:gd name="connsiteY10" fmla="*/ 361853 h 2093918"/>
              <a:gd name="connsiteX11" fmla="*/ 0 w 3243659"/>
              <a:gd name="connsiteY11" fmla="*/ 68034 h 2093918"/>
              <a:gd name="connsiteX12" fmla="*/ 0 w 3243659"/>
              <a:gd name="connsiteY12" fmla="*/ 0 h 2093918"/>
              <a:gd name="connsiteX13" fmla="*/ 3243659 w 3243659"/>
              <a:gd name="connsiteY13" fmla="*/ 91440 h 2093918"/>
              <a:gd name="connsiteX0" fmla="*/ 3152219 w 3152219"/>
              <a:gd name="connsiteY0" fmla="*/ 0 h 2093918"/>
              <a:gd name="connsiteX1" fmla="*/ 3152219 w 3152219"/>
              <a:gd name="connsiteY1" fmla="*/ 68034 h 2093918"/>
              <a:gd name="connsiteX2" fmla="*/ 3152219 w 3152219"/>
              <a:gd name="connsiteY2" fmla="*/ 361853 h 2093918"/>
              <a:gd name="connsiteX3" fmla="*/ 3152219 w 3152219"/>
              <a:gd name="connsiteY3" fmla="*/ 585882 h 2093918"/>
              <a:gd name="connsiteX4" fmla="*/ 2740534 w 3152219"/>
              <a:gd name="connsiteY4" fmla="*/ 1464216 h 2093918"/>
              <a:gd name="connsiteX5" fmla="*/ 1716965 w 3152219"/>
              <a:gd name="connsiteY5" fmla="*/ 1972687 h 2093918"/>
              <a:gd name="connsiteX6" fmla="*/ 1573526 w 3152219"/>
              <a:gd name="connsiteY6" fmla="*/ 2093918 h 2093918"/>
              <a:gd name="connsiteX7" fmla="*/ 1435253 w 3152219"/>
              <a:gd name="connsiteY7" fmla="*/ 1972687 h 2093918"/>
              <a:gd name="connsiteX8" fmla="*/ 411685 w 3152219"/>
              <a:gd name="connsiteY8" fmla="*/ 1464216 h 2093918"/>
              <a:gd name="connsiteX9" fmla="*/ 0 w 3152219"/>
              <a:gd name="connsiteY9" fmla="*/ 585882 h 2093918"/>
              <a:gd name="connsiteX10" fmla="*/ 0 w 3152219"/>
              <a:gd name="connsiteY10" fmla="*/ 361853 h 2093918"/>
              <a:gd name="connsiteX11" fmla="*/ 0 w 3152219"/>
              <a:gd name="connsiteY11" fmla="*/ 68034 h 2093918"/>
              <a:gd name="connsiteX12" fmla="*/ 0 w 3152219"/>
              <a:gd name="connsiteY12" fmla="*/ 0 h 2093918"/>
              <a:gd name="connsiteX0" fmla="*/ 3152219 w 3152219"/>
              <a:gd name="connsiteY0" fmla="*/ 0 h 2093918"/>
              <a:gd name="connsiteX1" fmla="*/ 3152219 w 3152219"/>
              <a:gd name="connsiteY1" fmla="*/ 68034 h 2093918"/>
              <a:gd name="connsiteX2" fmla="*/ 3152219 w 3152219"/>
              <a:gd name="connsiteY2" fmla="*/ 585882 h 2093918"/>
              <a:gd name="connsiteX3" fmla="*/ 2740534 w 3152219"/>
              <a:gd name="connsiteY3" fmla="*/ 1464216 h 2093918"/>
              <a:gd name="connsiteX4" fmla="*/ 1716965 w 3152219"/>
              <a:gd name="connsiteY4" fmla="*/ 1972687 h 2093918"/>
              <a:gd name="connsiteX5" fmla="*/ 1573526 w 3152219"/>
              <a:gd name="connsiteY5" fmla="*/ 2093918 h 2093918"/>
              <a:gd name="connsiteX6" fmla="*/ 1435253 w 3152219"/>
              <a:gd name="connsiteY6" fmla="*/ 1972687 h 2093918"/>
              <a:gd name="connsiteX7" fmla="*/ 411685 w 3152219"/>
              <a:gd name="connsiteY7" fmla="*/ 1464216 h 2093918"/>
              <a:gd name="connsiteX8" fmla="*/ 0 w 3152219"/>
              <a:gd name="connsiteY8" fmla="*/ 585882 h 2093918"/>
              <a:gd name="connsiteX9" fmla="*/ 0 w 3152219"/>
              <a:gd name="connsiteY9" fmla="*/ 361853 h 2093918"/>
              <a:gd name="connsiteX10" fmla="*/ 0 w 3152219"/>
              <a:gd name="connsiteY10" fmla="*/ 68034 h 2093918"/>
              <a:gd name="connsiteX11" fmla="*/ 0 w 3152219"/>
              <a:gd name="connsiteY11" fmla="*/ 0 h 2093918"/>
              <a:gd name="connsiteX0" fmla="*/ 3152219 w 3152219"/>
              <a:gd name="connsiteY0" fmla="*/ 0 h 2093918"/>
              <a:gd name="connsiteX1" fmla="*/ 3152219 w 3152219"/>
              <a:gd name="connsiteY1" fmla="*/ 68034 h 2093918"/>
              <a:gd name="connsiteX2" fmla="*/ 3152219 w 3152219"/>
              <a:gd name="connsiteY2" fmla="*/ 585882 h 2093918"/>
              <a:gd name="connsiteX3" fmla="*/ 2740534 w 3152219"/>
              <a:gd name="connsiteY3" fmla="*/ 1464216 h 2093918"/>
              <a:gd name="connsiteX4" fmla="*/ 1716965 w 3152219"/>
              <a:gd name="connsiteY4" fmla="*/ 1972687 h 2093918"/>
              <a:gd name="connsiteX5" fmla="*/ 1573526 w 3152219"/>
              <a:gd name="connsiteY5" fmla="*/ 2093918 h 2093918"/>
              <a:gd name="connsiteX6" fmla="*/ 1435253 w 3152219"/>
              <a:gd name="connsiteY6" fmla="*/ 1972687 h 2093918"/>
              <a:gd name="connsiteX7" fmla="*/ 411685 w 3152219"/>
              <a:gd name="connsiteY7" fmla="*/ 1464216 h 2093918"/>
              <a:gd name="connsiteX8" fmla="*/ 0 w 3152219"/>
              <a:gd name="connsiteY8" fmla="*/ 585882 h 2093918"/>
              <a:gd name="connsiteX9" fmla="*/ 0 w 3152219"/>
              <a:gd name="connsiteY9" fmla="*/ 68034 h 2093918"/>
              <a:gd name="connsiteX10" fmla="*/ 0 w 3152219"/>
              <a:gd name="connsiteY10" fmla="*/ 0 h 209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2219" h="2093918">
                <a:moveTo>
                  <a:pt x="3152219" y="0"/>
                </a:moveTo>
                <a:lnTo>
                  <a:pt x="3152219" y="68034"/>
                </a:lnTo>
                <a:lnTo>
                  <a:pt x="3152219" y="585882"/>
                </a:lnTo>
                <a:cubicBezTo>
                  <a:pt x="3152219" y="1039339"/>
                  <a:pt x="3023568" y="1266308"/>
                  <a:pt x="2740534" y="1464216"/>
                </a:cubicBezTo>
                <a:cubicBezTo>
                  <a:pt x="2446186" y="1634750"/>
                  <a:pt x="2059826" y="1707732"/>
                  <a:pt x="1716965" y="1972687"/>
                </a:cubicBezTo>
                <a:lnTo>
                  <a:pt x="1573526" y="2093918"/>
                </a:lnTo>
                <a:lnTo>
                  <a:pt x="1435253" y="1972687"/>
                </a:lnTo>
                <a:cubicBezTo>
                  <a:pt x="1092391" y="1707732"/>
                  <a:pt x="706031" y="1634750"/>
                  <a:pt x="411685" y="1464216"/>
                </a:cubicBezTo>
                <a:cubicBezTo>
                  <a:pt x="128650" y="1266308"/>
                  <a:pt x="0" y="1039339"/>
                  <a:pt x="0" y="585882"/>
                </a:cubicBezTo>
                <a:lnTo>
                  <a:pt x="0" y="68034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49CE41B-C5A9-46C2-ACD7-3625E18E4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3777" y="4820545"/>
            <a:ext cx="3047936" cy="2051860"/>
          </a:xfrm>
          <a:custGeom>
            <a:avLst/>
            <a:gdLst>
              <a:gd name="connsiteX0" fmla="*/ 1526466 w 3047936"/>
              <a:gd name="connsiteY0" fmla="*/ 0 h 2051860"/>
              <a:gd name="connsiteX1" fmla="*/ 1660165 w 3047936"/>
              <a:gd name="connsiteY1" fmla="*/ 117220 h 2051860"/>
              <a:gd name="connsiteX2" fmla="*/ 2649871 w 3047936"/>
              <a:gd name="connsiteY2" fmla="*/ 608871 h 2051860"/>
              <a:gd name="connsiteX3" fmla="*/ 3047936 w 3047936"/>
              <a:gd name="connsiteY3" fmla="*/ 1458146 h 2051860"/>
              <a:gd name="connsiteX4" fmla="*/ 3047936 w 3047936"/>
              <a:gd name="connsiteY4" fmla="*/ 1588054 h 2051860"/>
              <a:gd name="connsiteX5" fmla="*/ 3047936 w 3047936"/>
              <a:gd name="connsiteY5" fmla="*/ 1958864 h 2051860"/>
              <a:gd name="connsiteX6" fmla="*/ 3047936 w 3047936"/>
              <a:gd name="connsiteY6" fmla="*/ 2051860 h 2051860"/>
              <a:gd name="connsiteX7" fmla="*/ 0 w 3047936"/>
              <a:gd name="connsiteY7" fmla="*/ 2051860 h 2051860"/>
              <a:gd name="connsiteX8" fmla="*/ 0 w 3047936"/>
              <a:gd name="connsiteY8" fmla="*/ 1958864 h 2051860"/>
              <a:gd name="connsiteX9" fmla="*/ 0 w 3047936"/>
              <a:gd name="connsiteY9" fmla="*/ 1588054 h 2051860"/>
              <a:gd name="connsiteX10" fmla="*/ 0 w 3047936"/>
              <a:gd name="connsiteY10" fmla="*/ 1458146 h 2051860"/>
              <a:gd name="connsiteX11" fmla="*/ 398066 w 3047936"/>
              <a:gd name="connsiteY11" fmla="*/ 608871 h 2051860"/>
              <a:gd name="connsiteX12" fmla="*/ 1387773 w 3047936"/>
              <a:gd name="connsiteY12" fmla="*/ 117220 h 20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47936" h="2051860">
                <a:moveTo>
                  <a:pt x="1526466" y="0"/>
                </a:moveTo>
                <a:lnTo>
                  <a:pt x="1660165" y="117220"/>
                </a:lnTo>
                <a:cubicBezTo>
                  <a:pt x="1991684" y="373411"/>
                  <a:pt x="2365262" y="443978"/>
                  <a:pt x="2649871" y="608871"/>
                </a:cubicBezTo>
                <a:cubicBezTo>
                  <a:pt x="2923543" y="800231"/>
                  <a:pt x="3047936" y="1019692"/>
                  <a:pt x="3047936" y="1458146"/>
                </a:cubicBezTo>
                <a:lnTo>
                  <a:pt x="3047936" y="1588054"/>
                </a:lnTo>
                <a:lnTo>
                  <a:pt x="3047936" y="1958864"/>
                </a:lnTo>
                <a:lnTo>
                  <a:pt x="3047936" y="2051860"/>
                </a:lnTo>
                <a:lnTo>
                  <a:pt x="0" y="2051860"/>
                </a:lnTo>
                <a:lnTo>
                  <a:pt x="0" y="1958864"/>
                </a:lnTo>
                <a:lnTo>
                  <a:pt x="0" y="1588054"/>
                </a:lnTo>
                <a:lnTo>
                  <a:pt x="0" y="1458146"/>
                </a:lnTo>
                <a:cubicBezTo>
                  <a:pt x="0" y="1019692"/>
                  <a:pt x="124395" y="800231"/>
                  <a:pt x="398066" y="608871"/>
                </a:cubicBezTo>
                <a:cubicBezTo>
                  <a:pt x="682676" y="443978"/>
                  <a:pt x="1056254" y="373411"/>
                  <a:pt x="1387773" y="117220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B9A00DC-AC58-4C43-95B5-96A28FB0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1636" y="4749994"/>
            <a:ext cx="3154449" cy="2108006"/>
          </a:xfrm>
          <a:custGeom>
            <a:avLst/>
            <a:gdLst>
              <a:gd name="connsiteX0" fmla="*/ 1578693 w 3152219"/>
              <a:gd name="connsiteY0" fmla="*/ 0 h 2108006"/>
              <a:gd name="connsiteX1" fmla="*/ 1716967 w 3152219"/>
              <a:gd name="connsiteY1" fmla="*/ 121231 h 2108006"/>
              <a:gd name="connsiteX2" fmla="*/ 2740534 w 3152219"/>
              <a:gd name="connsiteY2" fmla="*/ 629703 h 2108006"/>
              <a:gd name="connsiteX3" fmla="*/ 3152219 w 3152219"/>
              <a:gd name="connsiteY3" fmla="*/ 1508036 h 2108006"/>
              <a:gd name="connsiteX4" fmla="*/ 3152219 w 3152219"/>
              <a:gd name="connsiteY4" fmla="*/ 1642389 h 2108006"/>
              <a:gd name="connsiteX5" fmla="*/ 3152219 w 3152219"/>
              <a:gd name="connsiteY5" fmla="*/ 2025885 h 2108006"/>
              <a:gd name="connsiteX6" fmla="*/ 3152219 w 3152219"/>
              <a:gd name="connsiteY6" fmla="*/ 2108006 h 2108006"/>
              <a:gd name="connsiteX7" fmla="*/ 0 w 3152219"/>
              <a:gd name="connsiteY7" fmla="*/ 2108006 h 2108006"/>
              <a:gd name="connsiteX8" fmla="*/ 0 w 3152219"/>
              <a:gd name="connsiteY8" fmla="*/ 2025885 h 2108006"/>
              <a:gd name="connsiteX9" fmla="*/ 0 w 3152219"/>
              <a:gd name="connsiteY9" fmla="*/ 1642389 h 2108006"/>
              <a:gd name="connsiteX10" fmla="*/ 0 w 3152219"/>
              <a:gd name="connsiteY10" fmla="*/ 1508036 h 2108006"/>
              <a:gd name="connsiteX11" fmla="*/ 411685 w 3152219"/>
              <a:gd name="connsiteY11" fmla="*/ 629703 h 2108006"/>
              <a:gd name="connsiteX12" fmla="*/ 1435255 w 3152219"/>
              <a:gd name="connsiteY12" fmla="*/ 121231 h 2108006"/>
              <a:gd name="connsiteX0" fmla="*/ 3152219 w 3243659"/>
              <a:gd name="connsiteY0" fmla="*/ 2108006 h 2199446"/>
              <a:gd name="connsiteX1" fmla="*/ 0 w 3243659"/>
              <a:gd name="connsiteY1" fmla="*/ 2108006 h 2199446"/>
              <a:gd name="connsiteX2" fmla="*/ 0 w 3243659"/>
              <a:gd name="connsiteY2" fmla="*/ 2025885 h 2199446"/>
              <a:gd name="connsiteX3" fmla="*/ 0 w 3243659"/>
              <a:gd name="connsiteY3" fmla="*/ 1642389 h 2199446"/>
              <a:gd name="connsiteX4" fmla="*/ 0 w 3243659"/>
              <a:gd name="connsiteY4" fmla="*/ 1508036 h 2199446"/>
              <a:gd name="connsiteX5" fmla="*/ 411685 w 3243659"/>
              <a:gd name="connsiteY5" fmla="*/ 629703 h 2199446"/>
              <a:gd name="connsiteX6" fmla="*/ 1435255 w 3243659"/>
              <a:gd name="connsiteY6" fmla="*/ 121231 h 2199446"/>
              <a:gd name="connsiteX7" fmla="*/ 1578693 w 3243659"/>
              <a:gd name="connsiteY7" fmla="*/ 0 h 2199446"/>
              <a:gd name="connsiteX8" fmla="*/ 1716967 w 3243659"/>
              <a:gd name="connsiteY8" fmla="*/ 121231 h 2199446"/>
              <a:gd name="connsiteX9" fmla="*/ 2740534 w 3243659"/>
              <a:gd name="connsiteY9" fmla="*/ 629703 h 2199446"/>
              <a:gd name="connsiteX10" fmla="*/ 3152219 w 3243659"/>
              <a:gd name="connsiteY10" fmla="*/ 1508036 h 2199446"/>
              <a:gd name="connsiteX11" fmla="*/ 3152219 w 3243659"/>
              <a:gd name="connsiteY11" fmla="*/ 1642389 h 2199446"/>
              <a:gd name="connsiteX12" fmla="*/ 3152219 w 3243659"/>
              <a:gd name="connsiteY12" fmla="*/ 2025885 h 2199446"/>
              <a:gd name="connsiteX13" fmla="*/ 3243659 w 3243659"/>
              <a:gd name="connsiteY13" fmla="*/ 2199446 h 2199446"/>
              <a:gd name="connsiteX0" fmla="*/ 0 w 3243659"/>
              <a:gd name="connsiteY0" fmla="*/ 2108006 h 2199446"/>
              <a:gd name="connsiteX1" fmla="*/ 0 w 3243659"/>
              <a:gd name="connsiteY1" fmla="*/ 2025885 h 2199446"/>
              <a:gd name="connsiteX2" fmla="*/ 0 w 3243659"/>
              <a:gd name="connsiteY2" fmla="*/ 1642389 h 2199446"/>
              <a:gd name="connsiteX3" fmla="*/ 0 w 3243659"/>
              <a:gd name="connsiteY3" fmla="*/ 1508036 h 2199446"/>
              <a:gd name="connsiteX4" fmla="*/ 411685 w 3243659"/>
              <a:gd name="connsiteY4" fmla="*/ 629703 h 2199446"/>
              <a:gd name="connsiteX5" fmla="*/ 1435255 w 3243659"/>
              <a:gd name="connsiteY5" fmla="*/ 121231 h 2199446"/>
              <a:gd name="connsiteX6" fmla="*/ 1578693 w 3243659"/>
              <a:gd name="connsiteY6" fmla="*/ 0 h 2199446"/>
              <a:gd name="connsiteX7" fmla="*/ 1716967 w 3243659"/>
              <a:gd name="connsiteY7" fmla="*/ 121231 h 2199446"/>
              <a:gd name="connsiteX8" fmla="*/ 2740534 w 3243659"/>
              <a:gd name="connsiteY8" fmla="*/ 629703 h 2199446"/>
              <a:gd name="connsiteX9" fmla="*/ 3152219 w 3243659"/>
              <a:gd name="connsiteY9" fmla="*/ 1508036 h 2199446"/>
              <a:gd name="connsiteX10" fmla="*/ 3152219 w 3243659"/>
              <a:gd name="connsiteY10" fmla="*/ 1642389 h 2199446"/>
              <a:gd name="connsiteX11" fmla="*/ 3152219 w 3243659"/>
              <a:gd name="connsiteY11" fmla="*/ 2025885 h 2199446"/>
              <a:gd name="connsiteX12" fmla="*/ 3243659 w 3243659"/>
              <a:gd name="connsiteY12" fmla="*/ 2199446 h 2199446"/>
              <a:gd name="connsiteX0" fmla="*/ 0 w 3243659"/>
              <a:gd name="connsiteY0" fmla="*/ 2108006 h 2199446"/>
              <a:gd name="connsiteX1" fmla="*/ 0 w 3243659"/>
              <a:gd name="connsiteY1" fmla="*/ 1642389 h 2199446"/>
              <a:gd name="connsiteX2" fmla="*/ 0 w 3243659"/>
              <a:gd name="connsiteY2" fmla="*/ 1508036 h 2199446"/>
              <a:gd name="connsiteX3" fmla="*/ 411685 w 3243659"/>
              <a:gd name="connsiteY3" fmla="*/ 629703 h 2199446"/>
              <a:gd name="connsiteX4" fmla="*/ 1435255 w 3243659"/>
              <a:gd name="connsiteY4" fmla="*/ 121231 h 2199446"/>
              <a:gd name="connsiteX5" fmla="*/ 1578693 w 3243659"/>
              <a:gd name="connsiteY5" fmla="*/ 0 h 2199446"/>
              <a:gd name="connsiteX6" fmla="*/ 1716967 w 3243659"/>
              <a:gd name="connsiteY6" fmla="*/ 121231 h 2199446"/>
              <a:gd name="connsiteX7" fmla="*/ 2740534 w 3243659"/>
              <a:gd name="connsiteY7" fmla="*/ 629703 h 2199446"/>
              <a:gd name="connsiteX8" fmla="*/ 3152219 w 3243659"/>
              <a:gd name="connsiteY8" fmla="*/ 1508036 h 2199446"/>
              <a:gd name="connsiteX9" fmla="*/ 3152219 w 3243659"/>
              <a:gd name="connsiteY9" fmla="*/ 1642389 h 2199446"/>
              <a:gd name="connsiteX10" fmla="*/ 3152219 w 3243659"/>
              <a:gd name="connsiteY10" fmla="*/ 2025885 h 2199446"/>
              <a:gd name="connsiteX11" fmla="*/ 3243659 w 3243659"/>
              <a:gd name="connsiteY11" fmla="*/ 2199446 h 2199446"/>
              <a:gd name="connsiteX0" fmla="*/ 0 w 3243659"/>
              <a:gd name="connsiteY0" fmla="*/ 2108006 h 2199446"/>
              <a:gd name="connsiteX1" fmla="*/ 0 w 3243659"/>
              <a:gd name="connsiteY1" fmla="*/ 1642389 h 2199446"/>
              <a:gd name="connsiteX2" fmla="*/ 0 w 3243659"/>
              <a:gd name="connsiteY2" fmla="*/ 1508036 h 2199446"/>
              <a:gd name="connsiteX3" fmla="*/ 411685 w 3243659"/>
              <a:gd name="connsiteY3" fmla="*/ 629703 h 2199446"/>
              <a:gd name="connsiteX4" fmla="*/ 1435255 w 3243659"/>
              <a:gd name="connsiteY4" fmla="*/ 121231 h 2199446"/>
              <a:gd name="connsiteX5" fmla="*/ 1578693 w 3243659"/>
              <a:gd name="connsiteY5" fmla="*/ 0 h 2199446"/>
              <a:gd name="connsiteX6" fmla="*/ 1716967 w 3243659"/>
              <a:gd name="connsiteY6" fmla="*/ 121231 h 2199446"/>
              <a:gd name="connsiteX7" fmla="*/ 2740534 w 3243659"/>
              <a:gd name="connsiteY7" fmla="*/ 629703 h 2199446"/>
              <a:gd name="connsiteX8" fmla="*/ 3152219 w 3243659"/>
              <a:gd name="connsiteY8" fmla="*/ 1508036 h 2199446"/>
              <a:gd name="connsiteX9" fmla="*/ 3152219 w 3243659"/>
              <a:gd name="connsiteY9" fmla="*/ 2025885 h 2199446"/>
              <a:gd name="connsiteX10" fmla="*/ 3243659 w 3243659"/>
              <a:gd name="connsiteY10" fmla="*/ 2199446 h 2199446"/>
              <a:gd name="connsiteX0" fmla="*/ 0 w 3154449"/>
              <a:gd name="connsiteY0" fmla="*/ 2108006 h 2108006"/>
              <a:gd name="connsiteX1" fmla="*/ 0 w 3154449"/>
              <a:gd name="connsiteY1" fmla="*/ 1642389 h 2108006"/>
              <a:gd name="connsiteX2" fmla="*/ 0 w 3154449"/>
              <a:gd name="connsiteY2" fmla="*/ 1508036 h 2108006"/>
              <a:gd name="connsiteX3" fmla="*/ 411685 w 3154449"/>
              <a:gd name="connsiteY3" fmla="*/ 629703 h 2108006"/>
              <a:gd name="connsiteX4" fmla="*/ 1435255 w 3154449"/>
              <a:gd name="connsiteY4" fmla="*/ 121231 h 2108006"/>
              <a:gd name="connsiteX5" fmla="*/ 1578693 w 3154449"/>
              <a:gd name="connsiteY5" fmla="*/ 0 h 2108006"/>
              <a:gd name="connsiteX6" fmla="*/ 1716967 w 3154449"/>
              <a:gd name="connsiteY6" fmla="*/ 121231 h 2108006"/>
              <a:gd name="connsiteX7" fmla="*/ 2740534 w 3154449"/>
              <a:gd name="connsiteY7" fmla="*/ 629703 h 2108006"/>
              <a:gd name="connsiteX8" fmla="*/ 3152219 w 3154449"/>
              <a:gd name="connsiteY8" fmla="*/ 1508036 h 2108006"/>
              <a:gd name="connsiteX9" fmla="*/ 3152219 w 3154449"/>
              <a:gd name="connsiteY9" fmla="*/ 2025885 h 2108006"/>
              <a:gd name="connsiteX10" fmla="*/ 3154449 w 3154449"/>
              <a:gd name="connsiteY10" fmla="*/ 2096855 h 210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4449" h="2108006">
                <a:moveTo>
                  <a:pt x="0" y="2108006"/>
                </a:moveTo>
                <a:lnTo>
                  <a:pt x="0" y="1642389"/>
                </a:lnTo>
                <a:lnTo>
                  <a:pt x="0" y="1508036"/>
                </a:lnTo>
                <a:cubicBezTo>
                  <a:pt x="0" y="1054580"/>
                  <a:pt x="128651" y="827611"/>
                  <a:pt x="411685" y="629703"/>
                </a:cubicBezTo>
                <a:cubicBezTo>
                  <a:pt x="706034" y="459168"/>
                  <a:pt x="1092393" y="386187"/>
                  <a:pt x="1435255" y="121231"/>
                </a:cubicBezTo>
                <a:lnTo>
                  <a:pt x="1578693" y="0"/>
                </a:lnTo>
                <a:lnTo>
                  <a:pt x="1716967" y="121231"/>
                </a:lnTo>
                <a:cubicBezTo>
                  <a:pt x="2059828" y="386187"/>
                  <a:pt x="2446188" y="459168"/>
                  <a:pt x="2740534" y="629703"/>
                </a:cubicBezTo>
                <a:cubicBezTo>
                  <a:pt x="3023570" y="827611"/>
                  <a:pt x="3152219" y="1054580"/>
                  <a:pt x="3152219" y="1508036"/>
                </a:cubicBezTo>
                <a:lnTo>
                  <a:pt x="3152219" y="2025885"/>
                </a:lnTo>
                <a:cubicBezTo>
                  <a:pt x="3152219" y="2053259"/>
                  <a:pt x="3154449" y="2096855"/>
                  <a:pt x="3154449" y="2096855"/>
                </a:cubicBezTo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82CE45-61C5-4799-9D0D-AC196F312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FF46929-7F95-46F3-B891-8310D4743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422482-9F2F-4692-885F-7B632C26E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AB21F7-840E-234D-8AB8-C4091EF9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525" y="1821657"/>
            <a:ext cx="3028950" cy="3200400"/>
          </a:xfrm>
        </p:spPr>
        <p:txBody>
          <a:bodyPr>
            <a:normAutofit/>
          </a:bodyPr>
          <a:lstStyle/>
          <a:p>
            <a:pPr algn="ctr"/>
            <a:r>
              <a:rPr lang="en-US" sz="3700" dirty="0"/>
              <a:t>Wait, what??? I don’t just get to chaperone my students???</a:t>
            </a:r>
            <a:br>
              <a:rPr lang="en-US" sz="3700" dirty="0"/>
            </a:b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B26D7-457F-C840-B288-D77DF98A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76300"/>
            <a:ext cx="5143501" cy="5029201"/>
          </a:xfrm>
        </p:spPr>
        <p:txBody>
          <a:bodyPr anchor="ctr">
            <a:normAutofit/>
          </a:bodyPr>
          <a:lstStyle/>
          <a:p>
            <a:r>
              <a:rPr lang="en-US" dirty="0"/>
              <a:t>No! You are going to put yourself in the judge pool so that you can be used to judge. For a few reasons:</a:t>
            </a:r>
          </a:p>
          <a:p>
            <a:pPr lvl="1"/>
            <a:r>
              <a:rPr lang="en-US" dirty="0"/>
              <a:t>	1. To become a better coach</a:t>
            </a:r>
          </a:p>
          <a:p>
            <a:pPr lvl="1"/>
            <a:r>
              <a:rPr lang="en-US" dirty="0"/>
              <a:t>	2. To learn new events</a:t>
            </a:r>
          </a:p>
          <a:p>
            <a:pPr lvl="1"/>
            <a:r>
              <a:rPr lang="en-US" dirty="0"/>
              <a:t>	3. To see what your kids are doing in action</a:t>
            </a:r>
          </a:p>
          <a:p>
            <a:pPr lvl="1"/>
            <a:r>
              <a:rPr lang="en-US" dirty="0"/>
              <a:t>	4. To make sure to meet your judge quota</a:t>
            </a:r>
          </a:p>
        </p:txBody>
      </p:sp>
    </p:spTree>
    <p:extLst>
      <p:ext uri="{BB962C8B-B14F-4D97-AF65-F5344CB8AC3E}">
        <p14:creationId xmlns:p14="http://schemas.microsoft.com/office/powerpoint/2010/main" val="162944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EF02-7D5F-A240-81A2-185A7C7B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Activity Does Not Exist Without Judges…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B6F3E-7159-C744-9F99-F053EED6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every tournament, you will be required to bring judges</a:t>
            </a:r>
          </a:p>
          <a:p>
            <a:r>
              <a:rPr lang="en-US" dirty="0"/>
              <a:t>Each tournament will have a quota to meet for judges- this varies tournament to tournament but normally works along the lines of 1 judge per every two debate entries and 1 judge per ever 6-10 speech entries</a:t>
            </a:r>
          </a:p>
          <a:p>
            <a:r>
              <a:rPr lang="en-US" dirty="0"/>
              <a:t>Judges are what make the tournament HAPPEN- you need to fill your quota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0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FFC1-46D6-754A-A7B6-79732607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Judge???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8CEA-6CE3-C24B-AD41-A9D9A9A5C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answer- parents of your competitors. </a:t>
            </a:r>
          </a:p>
          <a:p>
            <a:r>
              <a:rPr lang="en-US" dirty="0"/>
              <a:t>Speech and debate graduates</a:t>
            </a:r>
          </a:p>
          <a:p>
            <a:r>
              <a:rPr lang="en-US" dirty="0"/>
              <a:t>Local community theatre folks</a:t>
            </a:r>
          </a:p>
          <a:p>
            <a:r>
              <a:rPr lang="en-US" dirty="0"/>
              <a:t>Fellow teachers</a:t>
            </a:r>
          </a:p>
          <a:p>
            <a:r>
              <a:rPr lang="en-US" dirty="0"/>
              <a:t>Lawyers and the like</a:t>
            </a:r>
          </a:p>
          <a:p>
            <a:r>
              <a:rPr lang="en-US" dirty="0"/>
              <a:t>College Kids- Look for students who need service hours!</a:t>
            </a:r>
          </a:p>
          <a:p>
            <a:r>
              <a:rPr lang="en-US" dirty="0"/>
              <a:t>Anyone who has graduated high school, has an open mind, and doesn’t mind watching kids for an hour and a half without interruptions and providing feedback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C2DB-2FFE-F54A-833F-6E4261F7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Judge???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7CBF9-89B0-1042-A9DA-919296DC3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Easy! </a:t>
            </a:r>
          </a:p>
          <a:p>
            <a:r>
              <a:rPr lang="en-US" dirty="0"/>
              <a:t>Set up an account with </a:t>
            </a:r>
            <a:r>
              <a:rPr lang="en-US" dirty="0" err="1"/>
              <a:t>Tabroom.com</a:t>
            </a:r>
            <a:r>
              <a:rPr lang="en-US" dirty="0"/>
              <a:t> (we will get to that later)</a:t>
            </a:r>
          </a:p>
          <a:p>
            <a:r>
              <a:rPr lang="en-US" dirty="0"/>
              <a:t>You show up with a computer, some paper, and a pen</a:t>
            </a:r>
          </a:p>
          <a:p>
            <a:r>
              <a:rPr lang="en-US" dirty="0"/>
              <a:t>Read the ballot (which is on </a:t>
            </a:r>
            <a:r>
              <a:rPr lang="en-US" dirty="0" err="1"/>
              <a:t>Tabroom.com</a:t>
            </a:r>
            <a:r>
              <a:rPr lang="en-US" dirty="0"/>
              <a:t>)</a:t>
            </a:r>
          </a:p>
          <a:p>
            <a:r>
              <a:rPr lang="en-US" dirty="0"/>
              <a:t>And watch the kids without getting distracted by phones, messages, emails,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Decide who won or loss OR rank them 1-6 (1 is best, 6 is least best)</a:t>
            </a:r>
          </a:p>
        </p:txBody>
      </p:sp>
    </p:spTree>
    <p:extLst>
      <p:ext uri="{BB962C8B-B14F-4D97-AF65-F5344CB8AC3E}">
        <p14:creationId xmlns:p14="http://schemas.microsoft.com/office/powerpoint/2010/main" val="340968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A314-162E-4C48-BD2D-B45539CE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Well, How Can I Get GOOD at Judging?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38B4C-AE6E-5B44-BCA0-08BDFD336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“I’m not qualified…”</a:t>
            </a:r>
          </a:p>
          <a:p>
            <a:r>
              <a:rPr lang="en-US" dirty="0"/>
              <a:t>Yes, you are!!!! The kids should be appealing to you as a judge, not the other way around!</a:t>
            </a:r>
          </a:p>
          <a:p>
            <a:r>
              <a:rPr lang="en-US" dirty="0"/>
              <a:t>If you would like more training and to further train your team’s judges, the National Federation of High Schools has a FREE judge training course that will help familiarize you with all areas of speech and debate as a judge </a:t>
            </a:r>
            <a:r>
              <a:rPr lang="en-US" dirty="0">
                <a:hlinkClick r:id="rId2"/>
              </a:rPr>
              <a:t>https://nfhslearn.com/courses/adjudicating-speech-and-debate</a:t>
            </a:r>
            <a:endParaRPr lang="en-US" dirty="0"/>
          </a:p>
          <a:p>
            <a:r>
              <a:rPr lang="en-US" dirty="0"/>
              <a:t>OR for a quick tutorial, check out the Mississippi Speech and Debate website’s page on being a judge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www.msspeechanddebate.com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judging.html</a:t>
            </a:r>
            <a:r>
              <a:rPr lang="en-US" dirty="0">
                <a:hlinkClick r:id="rId3"/>
              </a:rPr>
              <a:t>#/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B62860E-78E8-0547-8CD6-A19C1482F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2F4867-EBEB-D749-8EA7-96E53AA4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205038"/>
            <a:ext cx="5143500" cy="25413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/>
              <a:t>Thank You for Judging!</a:t>
            </a:r>
          </a:p>
        </p:txBody>
      </p:sp>
      <p:pic>
        <p:nvPicPr>
          <p:cNvPr id="7" name="Graphic 6" descr="Angel Face Outline">
            <a:extLst>
              <a:ext uri="{FF2B5EF4-FFF2-40B4-BE49-F238E27FC236}">
                <a16:creationId xmlns:a16="http://schemas.microsoft.com/office/drawing/2014/main" id="{C68CE442-42E1-25B6-B898-A38833F32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37339" y="1820333"/>
            <a:ext cx="3217333" cy="3217333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8834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50170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RegularSeedRightStep">
      <a:dk1>
        <a:srgbClr val="000000"/>
      </a:dk1>
      <a:lt1>
        <a:srgbClr val="FFFFFF"/>
      </a:lt1>
      <a:dk2>
        <a:srgbClr val="413124"/>
      </a:dk2>
      <a:lt2>
        <a:srgbClr val="E2E6E8"/>
      </a:lt2>
      <a:accent1>
        <a:srgbClr val="E76C29"/>
      </a:accent1>
      <a:accent2>
        <a:srgbClr val="C59C15"/>
      </a:accent2>
      <a:accent3>
        <a:srgbClr val="93AD1F"/>
      </a:accent3>
      <a:accent4>
        <a:srgbClr val="55B614"/>
      </a:accent4>
      <a:accent5>
        <a:srgbClr val="21BA24"/>
      </a:accent5>
      <a:accent6>
        <a:srgbClr val="14BB5D"/>
      </a:accent6>
      <a:hlink>
        <a:srgbClr val="3C8AB4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437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Goudy Old Style</vt:lpstr>
      <vt:lpstr>MarrakeshVTI</vt:lpstr>
      <vt:lpstr>Judging and Finding Judges</vt:lpstr>
      <vt:lpstr>Judging</vt:lpstr>
      <vt:lpstr>Wait, what??? I don’t just get to chaperone my students??? </vt:lpstr>
      <vt:lpstr>This Activity Does Not Exist Without Judges…</vt:lpstr>
      <vt:lpstr>Who Can Judge???</vt:lpstr>
      <vt:lpstr>How Can I Judge???</vt:lpstr>
      <vt:lpstr>Well, How Can I Get GOOD at Judging? </vt:lpstr>
      <vt:lpstr>Thank You for Judging!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Judging and Finding Judges</dc:title>
  <dc:creator>Clapper, Rachel</dc:creator>
  <cp:lastModifiedBy>Clapper, Rachel</cp:lastModifiedBy>
  <cp:revision>1</cp:revision>
  <dcterms:created xsi:type="dcterms:W3CDTF">2022-08-15T19:16:37Z</dcterms:created>
  <dcterms:modified xsi:type="dcterms:W3CDTF">2022-08-15T20:29:43Z</dcterms:modified>
</cp:coreProperties>
</file>