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8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Franklin Gothic Book" panose="020B0503020102020204" pitchFamily="34" charset="0"/>
      <p:regular r:id="rId22"/>
      <p:italic r:id="rId2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ah Everson" initials="" lastIdx="3" clrIdx="0"/>
  <p:cmAuthor id="1" name="Rachel Clapper-Davi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37"/>
  </p:normalViewPr>
  <p:slideViewPr>
    <p:cSldViewPr snapToGrid="0">
      <p:cViewPr varScale="1">
        <p:scale>
          <a:sx n="120" d="100"/>
          <a:sy n="120" d="100"/>
        </p:scale>
        <p:origin x="200" y="5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8-05T14:07:48.689" idx="2">
    <p:pos x="136" y="-818"/>
    <p:text>Maybe that's just a theme that runs through funding and transportation, though.</p:text>
  </p:cm>
  <p:cm authorId="0" dt="2021-08-05T14:08:12.634" idx="3">
    <p:pos x="136" y="-818"/>
    <p:text>Also - running practices. That's it's own whole thing</p:text>
  </p:cm>
  <p:cm authorId="0" dt="2021-08-05T17:58:40.421" idx="1">
    <p:pos x="136" y="-818"/>
    <p:text>I think we should add - dealing with your school and district. That looks different for everyone, but it's something they need to think about as a main part of their job - making sure principals and admin know what's going on, and especially this year, making sure they're following COVID guidelines and any other unique guidelines</p:text>
  </p:cm>
  <p:cm authorId="1" dt="2021-08-05T17:58:40.421" idx="1">
    <p:pos x="136" y="-818"/>
    <p:text>Awesome. You can add anything you like. This is just a rough overview.</p:text>
  </p:cm>
</p:cmLst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0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17360-D406-4922-9643-64C6B15E84B0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86F93CD-28D1-45A7-BDB1-2C63B2DB9093}">
      <dgm:prSet/>
      <dgm:spPr/>
      <dgm:t>
        <a:bodyPr/>
        <a:lstStyle/>
        <a:p>
          <a:r>
            <a:rPr lang="en-US" baseline="0"/>
            <a:t>Ask your school!!!</a:t>
          </a:r>
          <a:endParaRPr lang="en-US"/>
        </a:p>
      </dgm:t>
    </dgm:pt>
    <dgm:pt modelId="{D6643B3F-FEEF-4D72-98F9-6CA7D52E6227}" type="parTrans" cxnId="{588ED1ED-D23B-4116-B699-67B6D1B4A024}">
      <dgm:prSet/>
      <dgm:spPr/>
      <dgm:t>
        <a:bodyPr/>
        <a:lstStyle/>
        <a:p>
          <a:endParaRPr lang="en-US"/>
        </a:p>
      </dgm:t>
    </dgm:pt>
    <dgm:pt modelId="{FF1EA628-AF68-40CD-B5D5-B398019F548A}" type="sibTrans" cxnId="{588ED1ED-D23B-4116-B699-67B6D1B4A024}">
      <dgm:prSet/>
      <dgm:spPr/>
      <dgm:t>
        <a:bodyPr/>
        <a:lstStyle/>
        <a:p>
          <a:endParaRPr lang="en-US"/>
        </a:p>
      </dgm:t>
    </dgm:pt>
    <dgm:pt modelId="{D6C03060-74BC-40F5-B910-CF093D415640}">
      <dgm:prSet/>
      <dgm:spPr/>
      <dgm:t>
        <a:bodyPr/>
        <a:lstStyle/>
        <a:p>
          <a:r>
            <a:rPr lang="en-US" baseline="0"/>
            <a:t>Spirit Nights</a:t>
          </a:r>
          <a:endParaRPr lang="en-US"/>
        </a:p>
      </dgm:t>
    </dgm:pt>
    <dgm:pt modelId="{458EC6A1-F034-4A92-BC0F-B6BFAADAFE3D}" type="parTrans" cxnId="{D92668D8-64C0-44A2-A1CD-389C1446147C}">
      <dgm:prSet/>
      <dgm:spPr/>
      <dgm:t>
        <a:bodyPr/>
        <a:lstStyle/>
        <a:p>
          <a:endParaRPr lang="en-US"/>
        </a:p>
      </dgm:t>
    </dgm:pt>
    <dgm:pt modelId="{B1A307B1-E4E4-4813-8397-22E81FEC0E37}" type="sibTrans" cxnId="{D92668D8-64C0-44A2-A1CD-389C1446147C}">
      <dgm:prSet/>
      <dgm:spPr/>
      <dgm:t>
        <a:bodyPr/>
        <a:lstStyle/>
        <a:p>
          <a:endParaRPr lang="en-US"/>
        </a:p>
      </dgm:t>
    </dgm:pt>
    <dgm:pt modelId="{40FA0E68-D4E7-4677-80F9-A368E7A43567}">
      <dgm:prSet/>
      <dgm:spPr/>
      <dgm:t>
        <a:bodyPr/>
        <a:lstStyle/>
        <a:p>
          <a:r>
            <a:rPr lang="en-US" baseline="0"/>
            <a:t>Sponsorships</a:t>
          </a:r>
          <a:endParaRPr lang="en-US"/>
        </a:p>
      </dgm:t>
    </dgm:pt>
    <dgm:pt modelId="{ED52A1D7-7927-43F3-A584-D78BE094D65E}" type="parTrans" cxnId="{98FCABA8-F1CF-498A-84A3-FFACA172E5B5}">
      <dgm:prSet/>
      <dgm:spPr/>
      <dgm:t>
        <a:bodyPr/>
        <a:lstStyle/>
        <a:p>
          <a:endParaRPr lang="en-US"/>
        </a:p>
      </dgm:t>
    </dgm:pt>
    <dgm:pt modelId="{DC4C76A7-A68E-40D3-ADA5-0F8259F921EA}" type="sibTrans" cxnId="{98FCABA8-F1CF-498A-84A3-FFACA172E5B5}">
      <dgm:prSet/>
      <dgm:spPr/>
      <dgm:t>
        <a:bodyPr/>
        <a:lstStyle/>
        <a:p>
          <a:endParaRPr lang="en-US"/>
        </a:p>
      </dgm:t>
    </dgm:pt>
    <dgm:pt modelId="{D0FB38E6-61FB-4DFB-8FDD-15646B3C8458}">
      <dgm:prSet/>
      <dgm:spPr/>
      <dgm:t>
        <a:bodyPr/>
        <a:lstStyle/>
        <a:p>
          <a:r>
            <a:rPr lang="en-US" baseline="0"/>
            <a:t>Tournaments</a:t>
          </a:r>
          <a:endParaRPr lang="en-US"/>
        </a:p>
      </dgm:t>
    </dgm:pt>
    <dgm:pt modelId="{10247BC5-CE3E-4BF4-9345-DFF060A9102B}" type="parTrans" cxnId="{FBE1AADF-3F6F-44D9-9BA8-99A56CCD672A}">
      <dgm:prSet/>
      <dgm:spPr/>
      <dgm:t>
        <a:bodyPr/>
        <a:lstStyle/>
        <a:p>
          <a:endParaRPr lang="en-US"/>
        </a:p>
      </dgm:t>
    </dgm:pt>
    <dgm:pt modelId="{BD3FBA4E-CB6D-4E7B-A90A-5D521E62B420}" type="sibTrans" cxnId="{FBE1AADF-3F6F-44D9-9BA8-99A56CCD672A}">
      <dgm:prSet/>
      <dgm:spPr/>
      <dgm:t>
        <a:bodyPr/>
        <a:lstStyle/>
        <a:p>
          <a:endParaRPr lang="en-US"/>
        </a:p>
      </dgm:t>
    </dgm:pt>
    <dgm:pt modelId="{2198828F-BF5F-4231-8546-25304F6C7833}">
      <dgm:prSet/>
      <dgm:spPr/>
      <dgm:t>
        <a:bodyPr/>
        <a:lstStyle/>
        <a:p>
          <a:r>
            <a:rPr lang="en-US" baseline="0"/>
            <a:t>Ad books</a:t>
          </a:r>
          <a:endParaRPr lang="en-US"/>
        </a:p>
      </dgm:t>
    </dgm:pt>
    <dgm:pt modelId="{8C25B812-4C4F-4DED-9F3C-567E4DC5BB97}" type="parTrans" cxnId="{0A8EAF53-57D8-4DF2-9BDF-F3EE48EF146C}">
      <dgm:prSet/>
      <dgm:spPr/>
      <dgm:t>
        <a:bodyPr/>
        <a:lstStyle/>
        <a:p>
          <a:endParaRPr lang="en-US"/>
        </a:p>
      </dgm:t>
    </dgm:pt>
    <dgm:pt modelId="{8B45325A-D49E-42E6-BE5B-7C1ADC91E549}" type="sibTrans" cxnId="{0A8EAF53-57D8-4DF2-9BDF-F3EE48EF146C}">
      <dgm:prSet/>
      <dgm:spPr/>
      <dgm:t>
        <a:bodyPr/>
        <a:lstStyle/>
        <a:p>
          <a:endParaRPr lang="en-US"/>
        </a:p>
      </dgm:t>
    </dgm:pt>
    <dgm:pt modelId="{4604CAEA-A0DD-4F1F-9B6A-C9BA250B2713}">
      <dgm:prSet/>
      <dgm:spPr/>
      <dgm:t>
        <a:bodyPr/>
        <a:lstStyle/>
        <a:p>
          <a:r>
            <a:rPr lang="en-US" baseline="0"/>
            <a:t>What are your costs? - Registration, hotels, travel, league membership fees</a:t>
          </a:r>
          <a:endParaRPr lang="en-US"/>
        </a:p>
      </dgm:t>
    </dgm:pt>
    <dgm:pt modelId="{B3A2386F-ECAE-4C0A-BC70-58C81BD7F8CA}" type="parTrans" cxnId="{FB98ACEF-D70C-4890-9C84-5E27B4B64D3A}">
      <dgm:prSet/>
      <dgm:spPr/>
      <dgm:t>
        <a:bodyPr/>
        <a:lstStyle/>
        <a:p>
          <a:endParaRPr lang="en-US"/>
        </a:p>
      </dgm:t>
    </dgm:pt>
    <dgm:pt modelId="{D9D2AEF6-5C2B-4503-BEEF-56E59E1B161B}" type="sibTrans" cxnId="{FB98ACEF-D70C-4890-9C84-5E27B4B64D3A}">
      <dgm:prSet/>
      <dgm:spPr/>
      <dgm:t>
        <a:bodyPr/>
        <a:lstStyle/>
        <a:p>
          <a:endParaRPr lang="en-US"/>
        </a:p>
      </dgm:t>
    </dgm:pt>
    <dgm:pt modelId="{26AF35B5-075B-9A4E-A777-32BE68EF218C}" type="pres">
      <dgm:prSet presAssocID="{AFE17360-D406-4922-9643-64C6B15E84B0}" presName="diagram" presStyleCnt="0">
        <dgm:presLayoutVars>
          <dgm:dir/>
          <dgm:resizeHandles val="exact"/>
        </dgm:presLayoutVars>
      </dgm:prSet>
      <dgm:spPr/>
    </dgm:pt>
    <dgm:pt modelId="{94DA2141-230D-3D45-ACAC-979DA89AC5DD}" type="pres">
      <dgm:prSet presAssocID="{A86F93CD-28D1-45A7-BDB1-2C63B2DB9093}" presName="node" presStyleLbl="node1" presStyleIdx="0" presStyleCnt="6">
        <dgm:presLayoutVars>
          <dgm:bulletEnabled val="1"/>
        </dgm:presLayoutVars>
      </dgm:prSet>
      <dgm:spPr/>
    </dgm:pt>
    <dgm:pt modelId="{25EC5E23-4874-284B-BE04-31197B12BA32}" type="pres">
      <dgm:prSet presAssocID="{FF1EA628-AF68-40CD-B5D5-B398019F548A}" presName="sibTrans" presStyleCnt="0"/>
      <dgm:spPr/>
    </dgm:pt>
    <dgm:pt modelId="{E0BE8BDB-1EB2-8441-BA79-2B340DD806AA}" type="pres">
      <dgm:prSet presAssocID="{D6C03060-74BC-40F5-B910-CF093D415640}" presName="node" presStyleLbl="node1" presStyleIdx="1" presStyleCnt="6">
        <dgm:presLayoutVars>
          <dgm:bulletEnabled val="1"/>
        </dgm:presLayoutVars>
      </dgm:prSet>
      <dgm:spPr/>
    </dgm:pt>
    <dgm:pt modelId="{962ACBA7-10A8-B246-903E-666E3CA4F3A0}" type="pres">
      <dgm:prSet presAssocID="{B1A307B1-E4E4-4813-8397-22E81FEC0E37}" presName="sibTrans" presStyleCnt="0"/>
      <dgm:spPr/>
    </dgm:pt>
    <dgm:pt modelId="{B1275837-2598-1445-835C-4350FCE61118}" type="pres">
      <dgm:prSet presAssocID="{40FA0E68-D4E7-4677-80F9-A368E7A43567}" presName="node" presStyleLbl="node1" presStyleIdx="2" presStyleCnt="6">
        <dgm:presLayoutVars>
          <dgm:bulletEnabled val="1"/>
        </dgm:presLayoutVars>
      </dgm:prSet>
      <dgm:spPr/>
    </dgm:pt>
    <dgm:pt modelId="{AEBDA77D-C06F-9246-AB07-AF73ED17E324}" type="pres">
      <dgm:prSet presAssocID="{DC4C76A7-A68E-40D3-ADA5-0F8259F921EA}" presName="sibTrans" presStyleCnt="0"/>
      <dgm:spPr/>
    </dgm:pt>
    <dgm:pt modelId="{C2EBC1D9-FBF5-964E-9B4C-D622AA7E4AC5}" type="pres">
      <dgm:prSet presAssocID="{D0FB38E6-61FB-4DFB-8FDD-15646B3C8458}" presName="node" presStyleLbl="node1" presStyleIdx="3" presStyleCnt="6">
        <dgm:presLayoutVars>
          <dgm:bulletEnabled val="1"/>
        </dgm:presLayoutVars>
      </dgm:prSet>
      <dgm:spPr/>
    </dgm:pt>
    <dgm:pt modelId="{9C1FF83D-97CD-2A48-8B91-518EA33A9268}" type="pres">
      <dgm:prSet presAssocID="{BD3FBA4E-CB6D-4E7B-A90A-5D521E62B420}" presName="sibTrans" presStyleCnt="0"/>
      <dgm:spPr/>
    </dgm:pt>
    <dgm:pt modelId="{5F579FD9-1F2B-6D4B-9C5C-10E689EB4440}" type="pres">
      <dgm:prSet presAssocID="{2198828F-BF5F-4231-8546-25304F6C7833}" presName="node" presStyleLbl="node1" presStyleIdx="4" presStyleCnt="6">
        <dgm:presLayoutVars>
          <dgm:bulletEnabled val="1"/>
        </dgm:presLayoutVars>
      </dgm:prSet>
      <dgm:spPr/>
    </dgm:pt>
    <dgm:pt modelId="{49E4565F-248D-7A43-881D-DEBEF99B5F49}" type="pres">
      <dgm:prSet presAssocID="{8B45325A-D49E-42E6-BE5B-7C1ADC91E549}" presName="sibTrans" presStyleCnt="0"/>
      <dgm:spPr/>
    </dgm:pt>
    <dgm:pt modelId="{16A57E59-CC4D-0A44-B790-C1B117D377F0}" type="pres">
      <dgm:prSet presAssocID="{4604CAEA-A0DD-4F1F-9B6A-C9BA250B2713}" presName="node" presStyleLbl="node1" presStyleIdx="5" presStyleCnt="6">
        <dgm:presLayoutVars>
          <dgm:bulletEnabled val="1"/>
        </dgm:presLayoutVars>
      </dgm:prSet>
      <dgm:spPr/>
    </dgm:pt>
  </dgm:ptLst>
  <dgm:cxnLst>
    <dgm:cxn modelId="{0EEF5719-9450-E549-A37B-C301A5E5C577}" type="presOf" srcId="{A86F93CD-28D1-45A7-BDB1-2C63B2DB9093}" destId="{94DA2141-230D-3D45-ACAC-979DA89AC5DD}" srcOrd="0" destOrd="0" presId="urn:microsoft.com/office/officeart/2005/8/layout/default"/>
    <dgm:cxn modelId="{4F7E5D1B-E281-8548-A3A5-BA0EF086D16D}" type="presOf" srcId="{4604CAEA-A0DD-4F1F-9B6A-C9BA250B2713}" destId="{16A57E59-CC4D-0A44-B790-C1B117D377F0}" srcOrd="0" destOrd="0" presId="urn:microsoft.com/office/officeart/2005/8/layout/default"/>
    <dgm:cxn modelId="{C8CB1628-FBF1-0342-A4E0-04EDB41DED9D}" type="presOf" srcId="{D6C03060-74BC-40F5-B910-CF093D415640}" destId="{E0BE8BDB-1EB2-8441-BA79-2B340DD806AA}" srcOrd="0" destOrd="0" presId="urn:microsoft.com/office/officeart/2005/8/layout/default"/>
    <dgm:cxn modelId="{0A8EAF53-57D8-4DF2-9BDF-F3EE48EF146C}" srcId="{AFE17360-D406-4922-9643-64C6B15E84B0}" destId="{2198828F-BF5F-4231-8546-25304F6C7833}" srcOrd="4" destOrd="0" parTransId="{8C25B812-4C4F-4DED-9F3C-567E4DC5BB97}" sibTransId="{8B45325A-D49E-42E6-BE5B-7C1ADC91E549}"/>
    <dgm:cxn modelId="{48E88555-B3C1-D949-ADB3-47D5A8BECE3D}" type="presOf" srcId="{AFE17360-D406-4922-9643-64C6B15E84B0}" destId="{26AF35B5-075B-9A4E-A777-32BE68EF218C}" srcOrd="0" destOrd="0" presId="urn:microsoft.com/office/officeart/2005/8/layout/default"/>
    <dgm:cxn modelId="{1912A556-C567-C94A-92C0-5D6EBC4FAAC1}" type="presOf" srcId="{40FA0E68-D4E7-4677-80F9-A368E7A43567}" destId="{B1275837-2598-1445-835C-4350FCE61118}" srcOrd="0" destOrd="0" presId="urn:microsoft.com/office/officeart/2005/8/layout/default"/>
    <dgm:cxn modelId="{98FCABA8-F1CF-498A-84A3-FFACA172E5B5}" srcId="{AFE17360-D406-4922-9643-64C6B15E84B0}" destId="{40FA0E68-D4E7-4677-80F9-A368E7A43567}" srcOrd="2" destOrd="0" parTransId="{ED52A1D7-7927-43F3-A584-D78BE094D65E}" sibTransId="{DC4C76A7-A68E-40D3-ADA5-0F8259F921EA}"/>
    <dgm:cxn modelId="{5E44A6CF-02CA-C942-B153-58EC6CECE974}" type="presOf" srcId="{2198828F-BF5F-4231-8546-25304F6C7833}" destId="{5F579FD9-1F2B-6D4B-9C5C-10E689EB4440}" srcOrd="0" destOrd="0" presId="urn:microsoft.com/office/officeart/2005/8/layout/default"/>
    <dgm:cxn modelId="{D92668D8-64C0-44A2-A1CD-389C1446147C}" srcId="{AFE17360-D406-4922-9643-64C6B15E84B0}" destId="{D6C03060-74BC-40F5-B910-CF093D415640}" srcOrd="1" destOrd="0" parTransId="{458EC6A1-F034-4A92-BC0F-B6BFAADAFE3D}" sibTransId="{B1A307B1-E4E4-4813-8397-22E81FEC0E37}"/>
    <dgm:cxn modelId="{FBE1AADF-3F6F-44D9-9BA8-99A56CCD672A}" srcId="{AFE17360-D406-4922-9643-64C6B15E84B0}" destId="{D0FB38E6-61FB-4DFB-8FDD-15646B3C8458}" srcOrd="3" destOrd="0" parTransId="{10247BC5-CE3E-4BF4-9345-DFF060A9102B}" sibTransId="{BD3FBA4E-CB6D-4E7B-A90A-5D521E62B420}"/>
    <dgm:cxn modelId="{588ED1ED-D23B-4116-B699-67B6D1B4A024}" srcId="{AFE17360-D406-4922-9643-64C6B15E84B0}" destId="{A86F93CD-28D1-45A7-BDB1-2C63B2DB9093}" srcOrd="0" destOrd="0" parTransId="{D6643B3F-FEEF-4D72-98F9-6CA7D52E6227}" sibTransId="{FF1EA628-AF68-40CD-B5D5-B398019F548A}"/>
    <dgm:cxn modelId="{FB98ACEF-D70C-4890-9C84-5E27B4B64D3A}" srcId="{AFE17360-D406-4922-9643-64C6B15E84B0}" destId="{4604CAEA-A0DD-4F1F-9B6A-C9BA250B2713}" srcOrd="5" destOrd="0" parTransId="{B3A2386F-ECAE-4C0A-BC70-58C81BD7F8CA}" sibTransId="{D9D2AEF6-5C2B-4503-BEEF-56E59E1B161B}"/>
    <dgm:cxn modelId="{6D6575FC-3E26-234F-8FD8-61BF6C631D20}" type="presOf" srcId="{D0FB38E6-61FB-4DFB-8FDD-15646B3C8458}" destId="{C2EBC1D9-FBF5-964E-9B4C-D622AA7E4AC5}" srcOrd="0" destOrd="0" presId="urn:microsoft.com/office/officeart/2005/8/layout/default"/>
    <dgm:cxn modelId="{041B6C7E-E1F3-9C49-8E5C-2607494FC73F}" type="presParOf" srcId="{26AF35B5-075B-9A4E-A777-32BE68EF218C}" destId="{94DA2141-230D-3D45-ACAC-979DA89AC5DD}" srcOrd="0" destOrd="0" presId="urn:microsoft.com/office/officeart/2005/8/layout/default"/>
    <dgm:cxn modelId="{593C888F-356D-9F40-A417-8C8B7944A26A}" type="presParOf" srcId="{26AF35B5-075B-9A4E-A777-32BE68EF218C}" destId="{25EC5E23-4874-284B-BE04-31197B12BA32}" srcOrd="1" destOrd="0" presId="urn:microsoft.com/office/officeart/2005/8/layout/default"/>
    <dgm:cxn modelId="{6E4F1488-1A5D-434C-98C1-69B9CAF02DD7}" type="presParOf" srcId="{26AF35B5-075B-9A4E-A777-32BE68EF218C}" destId="{E0BE8BDB-1EB2-8441-BA79-2B340DD806AA}" srcOrd="2" destOrd="0" presId="urn:microsoft.com/office/officeart/2005/8/layout/default"/>
    <dgm:cxn modelId="{4391CDB5-FB00-9447-BC55-1A9BE2A358ED}" type="presParOf" srcId="{26AF35B5-075B-9A4E-A777-32BE68EF218C}" destId="{962ACBA7-10A8-B246-903E-666E3CA4F3A0}" srcOrd="3" destOrd="0" presId="urn:microsoft.com/office/officeart/2005/8/layout/default"/>
    <dgm:cxn modelId="{037EA7CA-09E4-EA45-A7F0-DF00797F7EEF}" type="presParOf" srcId="{26AF35B5-075B-9A4E-A777-32BE68EF218C}" destId="{B1275837-2598-1445-835C-4350FCE61118}" srcOrd="4" destOrd="0" presId="urn:microsoft.com/office/officeart/2005/8/layout/default"/>
    <dgm:cxn modelId="{2B6775AF-79D7-F342-A9DF-4163C788D536}" type="presParOf" srcId="{26AF35B5-075B-9A4E-A777-32BE68EF218C}" destId="{AEBDA77D-C06F-9246-AB07-AF73ED17E324}" srcOrd="5" destOrd="0" presId="urn:microsoft.com/office/officeart/2005/8/layout/default"/>
    <dgm:cxn modelId="{36615E27-A162-DC4B-A53D-39746E41C5BB}" type="presParOf" srcId="{26AF35B5-075B-9A4E-A777-32BE68EF218C}" destId="{C2EBC1D9-FBF5-964E-9B4C-D622AA7E4AC5}" srcOrd="6" destOrd="0" presId="urn:microsoft.com/office/officeart/2005/8/layout/default"/>
    <dgm:cxn modelId="{D89D8788-18DB-2749-AE42-AC9CF38E7ED5}" type="presParOf" srcId="{26AF35B5-075B-9A4E-A777-32BE68EF218C}" destId="{9C1FF83D-97CD-2A48-8B91-518EA33A9268}" srcOrd="7" destOrd="0" presId="urn:microsoft.com/office/officeart/2005/8/layout/default"/>
    <dgm:cxn modelId="{68A76EAA-548A-4B45-BF40-31618EA91EB6}" type="presParOf" srcId="{26AF35B5-075B-9A4E-A777-32BE68EF218C}" destId="{5F579FD9-1F2B-6D4B-9C5C-10E689EB4440}" srcOrd="8" destOrd="0" presId="urn:microsoft.com/office/officeart/2005/8/layout/default"/>
    <dgm:cxn modelId="{191A84CD-F60E-6144-AF17-3FFE39066872}" type="presParOf" srcId="{26AF35B5-075B-9A4E-A777-32BE68EF218C}" destId="{49E4565F-248D-7A43-881D-DEBEF99B5F49}" srcOrd="9" destOrd="0" presId="urn:microsoft.com/office/officeart/2005/8/layout/default"/>
    <dgm:cxn modelId="{E5E19B67-C051-5A4A-818E-1F97360C3057}" type="presParOf" srcId="{26AF35B5-075B-9A4E-A777-32BE68EF218C}" destId="{16A57E59-CC4D-0A44-B790-C1B117D377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7983407-636F-4435-B48A-F28692F42DF4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A9CA0E8-4801-43B1-BBF4-1B3015508FD7}">
      <dgm:prSet/>
      <dgm:spPr/>
      <dgm:t>
        <a:bodyPr/>
        <a:lstStyle/>
        <a:p>
          <a:r>
            <a:rPr lang="en-US"/>
            <a:t>Toxicity on teams should be stopped at all costs</a:t>
          </a:r>
        </a:p>
      </dgm:t>
    </dgm:pt>
    <dgm:pt modelId="{0C2FC23D-7190-4720-83E5-8AA5D568D6EC}" type="parTrans" cxnId="{86B03C4B-4330-480B-9214-78D628F5D947}">
      <dgm:prSet/>
      <dgm:spPr/>
      <dgm:t>
        <a:bodyPr/>
        <a:lstStyle/>
        <a:p>
          <a:endParaRPr lang="en-US"/>
        </a:p>
      </dgm:t>
    </dgm:pt>
    <dgm:pt modelId="{3017B866-645E-44FC-B23E-FD3126CE68E4}" type="sibTrans" cxnId="{86B03C4B-4330-480B-9214-78D628F5D947}">
      <dgm:prSet/>
      <dgm:spPr/>
      <dgm:t>
        <a:bodyPr/>
        <a:lstStyle/>
        <a:p>
          <a:endParaRPr lang="en-US"/>
        </a:p>
      </dgm:t>
    </dgm:pt>
    <dgm:pt modelId="{C6FE1FC7-650B-4F22-9B8F-D7DB11CDF18E}">
      <dgm:prSet/>
      <dgm:spPr/>
      <dgm:t>
        <a:bodyPr/>
        <a:lstStyle/>
        <a:p>
          <a:r>
            <a:rPr lang="en-US" dirty="0"/>
            <a:t>Students should be forced out of “cliques”</a:t>
          </a:r>
        </a:p>
      </dgm:t>
    </dgm:pt>
    <dgm:pt modelId="{EACCB885-6CE8-4B86-BE6A-85D3541C5538}" type="parTrans" cxnId="{EB82D807-C1EF-47B4-8F53-72EC1F7D2442}">
      <dgm:prSet/>
      <dgm:spPr/>
      <dgm:t>
        <a:bodyPr/>
        <a:lstStyle/>
        <a:p>
          <a:endParaRPr lang="en-US"/>
        </a:p>
      </dgm:t>
    </dgm:pt>
    <dgm:pt modelId="{E9049F4A-DE9B-4A1F-8893-6A681AE2F4AD}" type="sibTrans" cxnId="{EB82D807-C1EF-47B4-8F53-72EC1F7D2442}">
      <dgm:prSet/>
      <dgm:spPr/>
      <dgm:t>
        <a:bodyPr/>
        <a:lstStyle/>
        <a:p>
          <a:endParaRPr lang="en-US"/>
        </a:p>
      </dgm:t>
    </dgm:pt>
    <dgm:pt modelId="{C4AD01AC-DF38-44DB-BA5F-16DBE71C6B87}">
      <dgm:prSet/>
      <dgm:spPr/>
      <dgm:t>
        <a:bodyPr/>
        <a:lstStyle/>
        <a:p>
          <a:r>
            <a:rPr lang="en-US"/>
            <a:t>Students should work with one another and help to peer teach</a:t>
          </a:r>
        </a:p>
      </dgm:t>
    </dgm:pt>
    <dgm:pt modelId="{A1ED1A19-8861-44B5-A87C-E59324AE8C75}" type="parTrans" cxnId="{5D747AFB-B0A8-43E6-8739-D7231C765F6B}">
      <dgm:prSet/>
      <dgm:spPr/>
      <dgm:t>
        <a:bodyPr/>
        <a:lstStyle/>
        <a:p>
          <a:endParaRPr lang="en-US"/>
        </a:p>
      </dgm:t>
    </dgm:pt>
    <dgm:pt modelId="{DDC58ADF-2BE5-4D6F-A82E-585E457235E2}" type="sibTrans" cxnId="{5D747AFB-B0A8-43E6-8739-D7231C765F6B}">
      <dgm:prSet/>
      <dgm:spPr/>
      <dgm:t>
        <a:bodyPr/>
        <a:lstStyle/>
        <a:p>
          <a:endParaRPr lang="en-US"/>
        </a:p>
      </dgm:t>
    </dgm:pt>
    <dgm:pt modelId="{517138FE-0063-4855-911E-BC1C0C5240DC}">
      <dgm:prSet/>
      <dgm:spPr/>
      <dgm:t>
        <a:bodyPr/>
        <a:lstStyle/>
        <a:p>
          <a:r>
            <a:rPr lang="en-US"/>
            <a:t>Students should learn good sportsmanship and display it at tournaments</a:t>
          </a:r>
        </a:p>
      </dgm:t>
    </dgm:pt>
    <dgm:pt modelId="{FA520E20-9554-469E-8D35-9AD4A33EF371}" type="parTrans" cxnId="{53BB7645-BB6C-4EE2-8FE9-493D4E8172DA}">
      <dgm:prSet/>
      <dgm:spPr/>
      <dgm:t>
        <a:bodyPr/>
        <a:lstStyle/>
        <a:p>
          <a:endParaRPr lang="en-US"/>
        </a:p>
      </dgm:t>
    </dgm:pt>
    <dgm:pt modelId="{EBF64AFF-F790-4E32-A123-80F6211E8AB8}" type="sibTrans" cxnId="{53BB7645-BB6C-4EE2-8FE9-493D4E8172DA}">
      <dgm:prSet/>
      <dgm:spPr/>
      <dgm:t>
        <a:bodyPr/>
        <a:lstStyle/>
        <a:p>
          <a:endParaRPr lang="en-US"/>
        </a:p>
      </dgm:t>
    </dgm:pt>
    <dgm:pt modelId="{5CBFBBEE-386B-49B3-9679-C4FCF6AD39C5}">
      <dgm:prSet/>
      <dgm:spPr/>
      <dgm:t>
        <a:bodyPr/>
        <a:lstStyle/>
        <a:p>
          <a:r>
            <a:rPr lang="en-US"/>
            <a:t>Students should be ethical</a:t>
          </a:r>
        </a:p>
      </dgm:t>
    </dgm:pt>
    <dgm:pt modelId="{3BE3BC08-233E-401E-ABB1-9B0ECF9A9322}" type="parTrans" cxnId="{438DE8FE-801E-4FE3-AB10-1758900B08BF}">
      <dgm:prSet/>
      <dgm:spPr/>
      <dgm:t>
        <a:bodyPr/>
        <a:lstStyle/>
        <a:p>
          <a:endParaRPr lang="en-US"/>
        </a:p>
      </dgm:t>
    </dgm:pt>
    <dgm:pt modelId="{593FEEB6-C9FF-40D9-8253-88F9B348BB5D}" type="sibTrans" cxnId="{438DE8FE-801E-4FE3-AB10-1758900B08BF}">
      <dgm:prSet/>
      <dgm:spPr/>
      <dgm:t>
        <a:bodyPr/>
        <a:lstStyle/>
        <a:p>
          <a:endParaRPr lang="en-US"/>
        </a:p>
      </dgm:t>
    </dgm:pt>
    <dgm:pt modelId="{4430EDA0-D1C1-49C4-A3ED-205DE0163487}">
      <dgm:prSet/>
      <dgm:spPr/>
      <dgm:t>
        <a:bodyPr/>
        <a:lstStyle/>
        <a:p>
          <a:r>
            <a:rPr lang="en-US"/>
            <a:t>Students should refrain from talking bad about other teams/their own teammates</a:t>
          </a:r>
        </a:p>
      </dgm:t>
    </dgm:pt>
    <dgm:pt modelId="{DB2AA1B5-A439-4EE8-91A8-0A2D765EFF08}" type="parTrans" cxnId="{A7B214AA-C0BC-4CDC-95D4-2CA11F7B8314}">
      <dgm:prSet/>
      <dgm:spPr/>
      <dgm:t>
        <a:bodyPr/>
        <a:lstStyle/>
        <a:p>
          <a:endParaRPr lang="en-US"/>
        </a:p>
      </dgm:t>
    </dgm:pt>
    <dgm:pt modelId="{052A02CD-93EE-46B9-A3E6-100F322C4C3B}" type="sibTrans" cxnId="{A7B214AA-C0BC-4CDC-95D4-2CA11F7B8314}">
      <dgm:prSet/>
      <dgm:spPr/>
      <dgm:t>
        <a:bodyPr/>
        <a:lstStyle/>
        <a:p>
          <a:endParaRPr lang="en-US"/>
        </a:p>
      </dgm:t>
    </dgm:pt>
    <dgm:pt modelId="{441F14C1-F840-47FC-9F11-9AA05B4DFB5C}">
      <dgm:prSet/>
      <dgm:spPr/>
      <dgm:t>
        <a:bodyPr/>
        <a:lstStyle/>
        <a:p>
          <a:r>
            <a:rPr lang="en-US"/>
            <a:t>Students shouldn’t cheat</a:t>
          </a:r>
        </a:p>
      </dgm:t>
    </dgm:pt>
    <dgm:pt modelId="{A8B2FDFB-5987-41CC-8B83-70EDC85BAD1C}" type="parTrans" cxnId="{C4592F09-CD6B-4F61-AA55-79587FF583DF}">
      <dgm:prSet/>
      <dgm:spPr/>
      <dgm:t>
        <a:bodyPr/>
        <a:lstStyle/>
        <a:p>
          <a:endParaRPr lang="en-US"/>
        </a:p>
      </dgm:t>
    </dgm:pt>
    <dgm:pt modelId="{976F8A0D-1C96-4BA1-BDFF-20DCAF4EA50E}" type="sibTrans" cxnId="{C4592F09-CD6B-4F61-AA55-79587FF583DF}">
      <dgm:prSet/>
      <dgm:spPr/>
      <dgm:t>
        <a:bodyPr/>
        <a:lstStyle/>
        <a:p>
          <a:endParaRPr lang="en-US"/>
        </a:p>
      </dgm:t>
    </dgm:pt>
    <dgm:pt modelId="{1661DE47-4721-F243-9239-4DD0E662EBB3}" type="pres">
      <dgm:prSet presAssocID="{87983407-636F-4435-B48A-F28692F42DF4}" presName="diagram" presStyleCnt="0">
        <dgm:presLayoutVars>
          <dgm:dir/>
          <dgm:resizeHandles val="exact"/>
        </dgm:presLayoutVars>
      </dgm:prSet>
      <dgm:spPr/>
    </dgm:pt>
    <dgm:pt modelId="{0D6427EF-BE3D-DB49-B606-630FC4D81C65}" type="pres">
      <dgm:prSet presAssocID="{9A9CA0E8-4801-43B1-BBF4-1B3015508FD7}" presName="node" presStyleLbl="node1" presStyleIdx="0" presStyleCnt="7">
        <dgm:presLayoutVars>
          <dgm:bulletEnabled val="1"/>
        </dgm:presLayoutVars>
      </dgm:prSet>
      <dgm:spPr/>
    </dgm:pt>
    <dgm:pt modelId="{4A3F79B7-ADA3-2E4D-BEEB-404A9ED9C045}" type="pres">
      <dgm:prSet presAssocID="{3017B866-645E-44FC-B23E-FD3126CE68E4}" presName="sibTrans" presStyleCnt="0"/>
      <dgm:spPr/>
    </dgm:pt>
    <dgm:pt modelId="{58C7AEC0-221C-114B-8D5A-15CD5BAA9B45}" type="pres">
      <dgm:prSet presAssocID="{C6FE1FC7-650B-4F22-9B8F-D7DB11CDF18E}" presName="node" presStyleLbl="node1" presStyleIdx="1" presStyleCnt="7">
        <dgm:presLayoutVars>
          <dgm:bulletEnabled val="1"/>
        </dgm:presLayoutVars>
      </dgm:prSet>
      <dgm:spPr/>
    </dgm:pt>
    <dgm:pt modelId="{38AB5734-D0A8-3749-B08C-C3B935CC6075}" type="pres">
      <dgm:prSet presAssocID="{E9049F4A-DE9B-4A1F-8893-6A681AE2F4AD}" presName="sibTrans" presStyleCnt="0"/>
      <dgm:spPr/>
    </dgm:pt>
    <dgm:pt modelId="{504EE11D-9469-1A4B-87FA-440CA9FDD8A6}" type="pres">
      <dgm:prSet presAssocID="{C4AD01AC-DF38-44DB-BA5F-16DBE71C6B87}" presName="node" presStyleLbl="node1" presStyleIdx="2" presStyleCnt="7">
        <dgm:presLayoutVars>
          <dgm:bulletEnabled val="1"/>
        </dgm:presLayoutVars>
      </dgm:prSet>
      <dgm:spPr/>
    </dgm:pt>
    <dgm:pt modelId="{9597E96D-2C95-644F-A4DF-F2F1D1240D8F}" type="pres">
      <dgm:prSet presAssocID="{DDC58ADF-2BE5-4D6F-A82E-585E457235E2}" presName="sibTrans" presStyleCnt="0"/>
      <dgm:spPr/>
    </dgm:pt>
    <dgm:pt modelId="{DA6D4B9A-A221-5241-B6C8-C2CA10793D14}" type="pres">
      <dgm:prSet presAssocID="{517138FE-0063-4855-911E-BC1C0C5240DC}" presName="node" presStyleLbl="node1" presStyleIdx="3" presStyleCnt="7">
        <dgm:presLayoutVars>
          <dgm:bulletEnabled val="1"/>
        </dgm:presLayoutVars>
      </dgm:prSet>
      <dgm:spPr/>
    </dgm:pt>
    <dgm:pt modelId="{02F4A16B-FA08-8542-95A8-7B1D16EEB4B1}" type="pres">
      <dgm:prSet presAssocID="{EBF64AFF-F790-4E32-A123-80F6211E8AB8}" presName="sibTrans" presStyleCnt="0"/>
      <dgm:spPr/>
    </dgm:pt>
    <dgm:pt modelId="{203EBAAE-7496-1E4C-B9DE-16DBD88DA4A6}" type="pres">
      <dgm:prSet presAssocID="{5CBFBBEE-386B-49B3-9679-C4FCF6AD39C5}" presName="node" presStyleLbl="node1" presStyleIdx="4" presStyleCnt="7">
        <dgm:presLayoutVars>
          <dgm:bulletEnabled val="1"/>
        </dgm:presLayoutVars>
      </dgm:prSet>
      <dgm:spPr/>
    </dgm:pt>
    <dgm:pt modelId="{10B1432A-0FD7-AD49-8C8E-B8DAA9141A8C}" type="pres">
      <dgm:prSet presAssocID="{593FEEB6-C9FF-40D9-8253-88F9B348BB5D}" presName="sibTrans" presStyleCnt="0"/>
      <dgm:spPr/>
    </dgm:pt>
    <dgm:pt modelId="{77EED8AF-5B55-444D-AD8F-BCB35D6DAE7B}" type="pres">
      <dgm:prSet presAssocID="{4430EDA0-D1C1-49C4-A3ED-205DE0163487}" presName="node" presStyleLbl="node1" presStyleIdx="5" presStyleCnt="7">
        <dgm:presLayoutVars>
          <dgm:bulletEnabled val="1"/>
        </dgm:presLayoutVars>
      </dgm:prSet>
      <dgm:spPr/>
    </dgm:pt>
    <dgm:pt modelId="{D7DAD907-FBEE-5240-8145-20F754C04A0C}" type="pres">
      <dgm:prSet presAssocID="{052A02CD-93EE-46B9-A3E6-100F322C4C3B}" presName="sibTrans" presStyleCnt="0"/>
      <dgm:spPr/>
    </dgm:pt>
    <dgm:pt modelId="{8EB328A1-E599-2E4C-A72D-04310479E9F5}" type="pres">
      <dgm:prSet presAssocID="{441F14C1-F840-47FC-9F11-9AA05B4DFB5C}" presName="node" presStyleLbl="node1" presStyleIdx="6" presStyleCnt="7">
        <dgm:presLayoutVars>
          <dgm:bulletEnabled val="1"/>
        </dgm:presLayoutVars>
      </dgm:prSet>
      <dgm:spPr/>
    </dgm:pt>
  </dgm:ptLst>
  <dgm:cxnLst>
    <dgm:cxn modelId="{EB82D807-C1EF-47B4-8F53-72EC1F7D2442}" srcId="{87983407-636F-4435-B48A-F28692F42DF4}" destId="{C6FE1FC7-650B-4F22-9B8F-D7DB11CDF18E}" srcOrd="1" destOrd="0" parTransId="{EACCB885-6CE8-4B86-BE6A-85D3541C5538}" sibTransId="{E9049F4A-DE9B-4A1F-8893-6A681AE2F4AD}"/>
    <dgm:cxn modelId="{C4592F09-CD6B-4F61-AA55-79587FF583DF}" srcId="{87983407-636F-4435-B48A-F28692F42DF4}" destId="{441F14C1-F840-47FC-9F11-9AA05B4DFB5C}" srcOrd="6" destOrd="0" parTransId="{A8B2FDFB-5987-41CC-8B83-70EDC85BAD1C}" sibTransId="{976F8A0D-1C96-4BA1-BDFF-20DCAF4EA50E}"/>
    <dgm:cxn modelId="{29E95718-B849-7648-9677-375C5EB6069B}" type="presOf" srcId="{5CBFBBEE-386B-49B3-9679-C4FCF6AD39C5}" destId="{203EBAAE-7496-1E4C-B9DE-16DBD88DA4A6}" srcOrd="0" destOrd="0" presId="urn:microsoft.com/office/officeart/2005/8/layout/default"/>
    <dgm:cxn modelId="{53BB7645-BB6C-4EE2-8FE9-493D4E8172DA}" srcId="{87983407-636F-4435-B48A-F28692F42DF4}" destId="{517138FE-0063-4855-911E-BC1C0C5240DC}" srcOrd="3" destOrd="0" parTransId="{FA520E20-9554-469E-8D35-9AD4A33EF371}" sibTransId="{EBF64AFF-F790-4E32-A123-80F6211E8AB8}"/>
    <dgm:cxn modelId="{86B03C4B-4330-480B-9214-78D628F5D947}" srcId="{87983407-636F-4435-B48A-F28692F42DF4}" destId="{9A9CA0E8-4801-43B1-BBF4-1B3015508FD7}" srcOrd="0" destOrd="0" parTransId="{0C2FC23D-7190-4720-83E5-8AA5D568D6EC}" sibTransId="{3017B866-645E-44FC-B23E-FD3126CE68E4}"/>
    <dgm:cxn modelId="{AC950867-88F9-B24E-9F70-730E44037A98}" type="presOf" srcId="{4430EDA0-D1C1-49C4-A3ED-205DE0163487}" destId="{77EED8AF-5B55-444D-AD8F-BCB35D6DAE7B}" srcOrd="0" destOrd="0" presId="urn:microsoft.com/office/officeart/2005/8/layout/default"/>
    <dgm:cxn modelId="{98653686-6EE6-4448-84BC-6EAC6F688D28}" type="presOf" srcId="{517138FE-0063-4855-911E-BC1C0C5240DC}" destId="{DA6D4B9A-A221-5241-B6C8-C2CA10793D14}" srcOrd="0" destOrd="0" presId="urn:microsoft.com/office/officeart/2005/8/layout/default"/>
    <dgm:cxn modelId="{F6B38891-8EC3-AB44-B39E-4AF27CE3152E}" type="presOf" srcId="{87983407-636F-4435-B48A-F28692F42DF4}" destId="{1661DE47-4721-F243-9239-4DD0E662EBB3}" srcOrd="0" destOrd="0" presId="urn:microsoft.com/office/officeart/2005/8/layout/default"/>
    <dgm:cxn modelId="{A7B214AA-C0BC-4CDC-95D4-2CA11F7B8314}" srcId="{87983407-636F-4435-B48A-F28692F42DF4}" destId="{4430EDA0-D1C1-49C4-A3ED-205DE0163487}" srcOrd="5" destOrd="0" parTransId="{DB2AA1B5-A439-4EE8-91A8-0A2D765EFF08}" sibTransId="{052A02CD-93EE-46B9-A3E6-100F322C4C3B}"/>
    <dgm:cxn modelId="{9EF4E9BB-C88F-8742-8240-E1164B4D1534}" type="presOf" srcId="{441F14C1-F840-47FC-9F11-9AA05B4DFB5C}" destId="{8EB328A1-E599-2E4C-A72D-04310479E9F5}" srcOrd="0" destOrd="0" presId="urn:microsoft.com/office/officeart/2005/8/layout/default"/>
    <dgm:cxn modelId="{B15132C2-437C-1B45-97CE-3954B8200AFB}" type="presOf" srcId="{9A9CA0E8-4801-43B1-BBF4-1B3015508FD7}" destId="{0D6427EF-BE3D-DB49-B606-630FC4D81C65}" srcOrd="0" destOrd="0" presId="urn:microsoft.com/office/officeart/2005/8/layout/default"/>
    <dgm:cxn modelId="{82CB19D4-D8A9-5743-8203-19FDD34BFE22}" type="presOf" srcId="{C4AD01AC-DF38-44DB-BA5F-16DBE71C6B87}" destId="{504EE11D-9469-1A4B-87FA-440CA9FDD8A6}" srcOrd="0" destOrd="0" presId="urn:microsoft.com/office/officeart/2005/8/layout/default"/>
    <dgm:cxn modelId="{05F036EC-9AE7-FE4C-8ADA-2AED9A74FC93}" type="presOf" srcId="{C6FE1FC7-650B-4F22-9B8F-D7DB11CDF18E}" destId="{58C7AEC0-221C-114B-8D5A-15CD5BAA9B45}" srcOrd="0" destOrd="0" presId="urn:microsoft.com/office/officeart/2005/8/layout/default"/>
    <dgm:cxn modelId="{5D747AFB-B0A8-43E6-8739-D7231C765F6B}" srcId="{87983407-636F-4435-B48A-F28692F42DF4}" destId="{C4AD01AC-DF38-44DB-BA5F-16DBE71C6B87}" srcOrd="2" destOrd="0" parTransId="{A1ED1A19-8861-44B5-A87C-E59324AE8C75}" sibTransId="{DDC58ADF-2BE5-4D6F-A82E-585E457235E2}"/>
    <dgm:cxn modelId="{438DE8FE-801E-4FE3-AB10-1758900B08BF}" srcId="{87983407-636F-4435-B48A-F28692F42DF4}" destId="{5CBFBBEE-386B-49B3-9679-C4FCF6AD39C5}" srcOrd="4" destOrd="0" parTransId="{3BE3BC08-233E-401E-ABB1-9B0ECF9A9322}" sibTransId="{593FEEB6-C9FF-40D9-8253-88F9B348BB5D}"/>
    <dgm:cxn modelId="{84492D11-8102-184C-893F-4BCF9CE5E014}" type="presParOf" srcId="{1661DE47-4721-F243-9239-4DD0E662EBB3}" destId="{0D6427EF-BE3D-DB49-B606-630FC4D81C65}" srcOrd="0" destOrd="0" presId="urn:microsoft.com/office/officeart/2005/8/layout/default"/>
    <dgm:cxn modelId="{6AD940B9-8A5D-7444-9872-6AAC3F4DB682}" type="presParOf" srcId="{1661DE47-4721-F243-9239-4DD0E662EBB3}" destId="{4A3F79B7-ADA3-2E4D-BEEB-404A9ED9C045}" srcOrd="1" destOrd="0" presId="urn:microsoft.com/office/officeart/2005/8/layout/default"/>
    <dgm:cxn modelId="{F7398BD4-A4ED-A14E-BE5B-78CCD80559D3}" type="presParOf" srcId="{1661DE47-4721-F243-9239-4DD0E662EBB3}" destId="{58C7AEC0-221C-114B-8D5A-15CD5BAA9B45}" srcOrd="2" destOrd="0" presId="urn:microsoft.com/office/officeart/2005/8/layout/default"/>
    <dgm:cxn modelId="{5A247FDB-EB80-C245-947B-57673382DF3E}" type="presParOf" srcId="{1661DE47-4721-F243-9239-4DD0E662EBB3}" destId="{38AB5734-D0A8-3749-B08C-C3B935CC6075}" srcOrd="3" destOrd="0" presId="urn:microsoft.com/office/officeart/2005/8/layout/default"/>
    <dgm:cxn modelId="{1CA847A4-D39D-1844-81B5-4D97992108D1}" type="presParOf" srcId="{1661DE47-4721-F243-9239-4DD0E662EBB3}" destId="{504EE11D-9469-1A4B-87FA-440CA9FDD8A6}" srcOrd="4" destOrd="0" presId="urn:microsoft.com/office/officeart/2005/8/layout/default"/>
    <dgm:cxn modelId="{BA1A58B3-2F84-DC4A-BCA5-4280807DB760}" type="presParOf" srcId="{1661DE47-4721-F243-9239-4DD0E662EBB3}" destId="{9597E96D-2C95-644F-A4DF-F2F1D1240D8F}" srcOrd="5" destOrd="0" presId="urn:microsoft.com/office/officeart/2005/8/layout/default"/>
    <dgm:cxn modelId="{8A622E66-4A5A-FD47-8BDE-E1DD2026A7DE}" type="presParOf" srcId="{1661DE47-4721-F243-9239-4DD0E662EBB3}" destId="{DA6D4B9A-A221-5241-B6C8-C2CA10793D14}" srcOrd="6" destOrd="0" presId="urn:microsoft.com/office/officeart/2005/8/layout/default"/>
    <dgm:cxn modelId="{0E0F2945-C0A1-7D48-89C1-4A368CA3F446}" type="presParOf" srcId="{1661DE47-4721-F243-9239-4DD0E662EBB3}" destId="{02F4A16B-FA08-8542-95A8-7B1D16EEB4B1}" srcOrd="7" destOrd="0" presId="urn:microsoft.com/office/officeart/2005/8/layout/default"/>
    <dgm:cxn modelId="{50763B81-1A9E-AB49-8E82-6563E7C18867}" type="presParOf" srcId="{1661DE47-4721-F243-9239-4DD0E662EBB3}" destId="{203EBAAE-7496-1E4C-B9DE-16DBD88DA4A6}" srcOrd="8" destOrd="0" presId="urn:microsoft.com/office/officeart/2005/8/layout/default"/>
    <dgm:cxn modelId="{85663A44-B037-6C48-B70F-F5627B03BFF7}" type="presParOf" srcId="{1661DE47-4721-F243-9239-4DD0E662EBB3}" destId="{10B1432A-0FD7-AD49-8C8E-B8DAA9141A8C}" srcOrd="9" destOrd="0" presId="urn:microsoft.com/office/officeart/2005/8/layout/default"/>
    <dgm:cxn modelId="{143C9D39-CBBD-E24A-964B-38CD71CDF7E4}" type="presParOf" srcId="{1661DE47-4721-F243-9239-4DD0E662EBB3}" destId="{77EED8AF-5B55-444D-AD8F-BCB35D6DAE7B}" srcOrd="10" destOrd="0" presId="urn:microsoft.com/office/officeart/2005/8/layout/default"/>
    <dgm:cxn modelId="{4EF7AAF7-A20E-E64A-ADD2-80144FC2784E}" type="presParOf" srcId="{1661DE47-4721-F243-9239-4DD0E662EBB3}" destId="{D7DAD907-FBEE-5240-8145-20F754C04A0C}" srcOrd="11" destOrd="0" presId="urn:microsoft.com/office/officeart/2005/8/layout/default"/>
    <dgm:cxn modelId="{CB64D9C2-43E6-DB46-9EB3-EF9CC1B92074}" type="presParOf" srcId="{1661DE47-4721-F243-9239-4DD0E662EBB3}" destId="{8EB328A1-E599-2E4C-A72D-04310479E9F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1E53C2-772D-4129-B81E-7EF0EA7B047D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AB6D599-E7DE-486D-BC57-7647E9D3429D}">
      <dgm:prSet/>
      <dgm:spPr/>
      <dgm:t>
        <a:bodyPr/>
        <a:lstStyle/>
        <a:p>
          <a:r>
            <a:rPr lang="en-US" baseline="0"/>
            <a:t>Students are a great source to recruit judges</a:t>
          </a:r>
          <a:endParaRPr lang="en-US"/>
        </a:p>
      </dgm:t>
    </dgm:pt>
    <dgm:pt modelId="{C87DE691-DCE8-4700-859A-8A7C8920C50D}" type="parTrans" cxnId="{8B5D5ACD-5E36-47ED-8C78-A6DB743EECB8}">
      <dgm:prSet/>
      <dgm:spPr/>
      <dgm:t>
        <a:bodyPr/>
        <a:lstStyle/>
        <a:p>
          <a:endParaRPr lang="en-US"/>
        </a:p>
      </dgm:t>
    </dgm:pt>
    <dgm:pt modelId="{B086F37E-828A-47DC-A4BB-9B5FB80C25F6}" type="sibTrans" cxnId="{8B5D5ACD-5E36-47ED-8C78-A6DB743EECB8}">
      <dgm:prSet/>
      <dgm:spPr/>
      <dgm:t>
        <a:bodyPr/>
        <a:lstStyle/>
        <a:p>
          <a:endParaRPr lang="en-US"/>
        </a:p>
      </dgm:t>
    </dgm:pt>
    <dgm:pt modelId="{D5468275-87CD-4B55-BCDA-9CEF7DDC38AF}">
      <dgm:prSet/>
      <dgm:spPr/>
      <dgm:t>
        <a:bodyPr/>
        <a:lstStyle/>
        <a:p>
          <a:r>
            <a:rPr lang="en-US" baseline="0"/>
            <a:t>Family, older friends, former competitors, anyone!</a:t>
          </a:r>
          <a:endParaRPr lang="en-US"/>
        </a:p>
      </dgm:t>
    </dgm:pt>
    <dgm:pt modelId="{3031C8C2-15D1-4C9A-831B-1E5FF8610FD9}" type="parTrans" cxnId="{603A6381-F9CB-4F8B-8BF1-1DC496581017}">
      <dgm:prSet/>
      <dgm:spPr/>
      <dgm:t>
        <a:bodyPr/>
        <a:lstStyle/>
        <a:p>
          <a:endParaRPr lang="en-US"/>
        </a:p>
      </dgm:t>
    </dgm:pt>
    <dgm:pt modelId="{780FAB86-51BF-4936-B05A-BDBB145E02EE}" type="sibTrans" cxnId="{603A6381-F9CB-4F8B-8BF1-1DC496581017}">
      <dgm:prSet/>
      <dgm:spPr/>
      <dgm:t>
        <a:bodyPr/>
        <a:lstStyle/>
        <a:p>
          <a:endParaRPr lang="en-US"/>
        </a:p>
      </dgm:t>
    </dgm:pt>
    <dgm:pt modelId="{F1A928D5-6F11-BC44-8B44-F7272F52FF6A}" type="pres">
      <dgm:prSet presAssocID="{D51E53C2-772D-4129-B81E-7EF0EA7B047D}" presName="outerComposite" presStyleCnt="0">
        <dgm:presLayoutVars>
          <dgm:chMax val="5"/>
          <dgm:dir/>
          <dgm:resizeHandles val="exact"/>
        </dgm:presLayoutVars>
      </dgm:prSet>
      <dgm:spPr/>
    </dgm:pt>
    <dgm:pt modelId="{D8BA1394-C737-3842-AB8F-B7F3D6CA2D29}" type="pres">
      <dgm:prSet presAssocID="{D51E53C2-772D-4129-B81E-7EF0EA7B047D}" presName="dummyMaxCanvas" presStyleCnt="0">
        <dgm:presLayoutVars/>
      </dgm:prSet>
      <dgm:spPr/>
    </dgm:pt>
    <dgm:pt modelId="{F797C6B1-BF62-DB45-995E-350BED0FBF8B}" type="pres">
      <dgm:prSet presAssocID="{D51E53C2-772D-4129-B81E-7EF0EA7B047D}" presName="TwoNodes_1" presStyleLbl="node1" presStyleIdx="0" presStyleCnt="2">
        <dgm:presLayoutVars>
          <dgm:bulletEnabled val="1"/>
        </dgm:presLayoutVars>
      </dgm:prSet>
      <dgm:spPr/>
    </dgm:pt>
    <dgm:pt modelId="{0AA6EA42-7A1F-D340-A6C5-833E432ADAD1}" type="pres">
      <dgm:prSet presAssocID="{D51E53C2-772D-4129-B81E-7EF0EA7B047D}" presName="TwoNodes_2" presStyleLbl="node1" presStyleIdx="1" presStyleCnt="2">
        <dgm:presLayoutVars>
          <dgm:bulletEnabled val="1"/>
        </dgm:presLayoutVars>
      </dgm:prSet>
      <dgm:spPr/>
    </dgm:pt>
    <dgm:pt modelId="{29FE2087-94B0-B34B-BE27-87EF73903E45}" type="pres">
      <dgm:prSet presAssocID="{D51E53C2-772D-4129-B81E-7EF0EA7B047D}" presName="TwoConn_1-2" presStyleLbl="fgAccFollowNode1" presStyleIdx="0" presStyleCnt="1">
        <dgm:presLayoutVars>
          <dgm:bulletEnabled val="1"/>
        </dgm:presLayoutVars>
      </dgm:prSet>
      <dgm:spPr/>
    </dgm:pt>
    <dgm:pt modelId="{FE6F8D96-A53E-4940-807F-D006F5835444}" type="pres">
      <dgm:prSet presAssocID="{D51E53C2-772D-4129-B81E-7EF0EA7B047D}" presName="TwoNodes_1_text" presStyleLbl="node1" presStyleIdx="1" presStyleCnt="2">
        <dgm:presLayoutVars>
          <dgm:bulletEnabled val="1"/>
        </dgm:presLayoutVars>
      </dgm:prSet>
      <dgm:spPr/>
    </dgm:pt>
    <dgm:pt modelId="{C07A6AEE-1A1A-6C4D-ABF3-FC23804D86C2}" type="pres">
      <dgm:prSet presAssocID="{D51E53C2-772D-4129-B81E-7EF0EA7B047D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5E77ED0C-13D4-E041-BD50-CBB4F451D77D}" type="presOf" srcId="{D5468275-87CD-4B55-BCDA-9CEF7DDC38AF}" destId="{0AA6EA42-7A1F-D340-A6C5-833E432ADAD1}" srcOrd="0" destOrd="0" presId="urn:microsoft.com/office/officeart/2005/8/layout/vProcess5"/>
    <dgm:cxn modelId="{2B27321A-4809-9F4F-8F51-954EA2D70E4F}" type="presOf" srcId="{D51E53C2-772D-4129-B81E-7EF0EA7B047D}" destId="{F1A928D5-6F11-BC44-8B44-F7272F52FF6A}" srcOrd="0" destOrd="0" presId="urn:microsoft.com/office/officeart/2005/8/layout/vProcess5"/>
    <dgm:cxn modelId="{AB0F4A33-BDD9-2442-9469-EB0F46146E69}" type="presOf" srcId="{DAB6D599-E7DE-486D-BC57-7647E9D3429D}" destId="{F797C6B1-BF62-DB45-995E-350BED0FBF8B}" srcOrd="0" destOrd="0" presId="urn:microsoft.com/office/officeart/2005/8/layout/vProcess5"/>
    <dgm:cxn modelId="{782EE14A-0AA6-7149-8FA8-3C3FC2F1AEA7}" type="presOf" srcId="{D5468275-87CD-4B55-BCDA-9CEF7DDC38AF}" destId="{C07A6AEE-1A1A-6C4D-ABF3-FC23804D86C2}" srcOrd="1" destOrd="0" presId="urn:microsoft.com/office/officeart/2005/8/layout/vProcess5"/>
    <dgm:cxn modelId="{08F03355-E11D-0F4C-AC36-788FE60CAB47}" type="presOf" srcId="{B086F37E-828A-47DC-A4BB-9B5FB80C25F6}" destId="{29FE2087-94B0-B34B-BE27-87EF73903E45}" srcOrd="0" destOrd="0" presId="urn:microsoft.com/office/officeart/2005/8/layout/vProcess5"/>
    <dgm:cxn modelId="{B5BAFA5E-4B70-334D-A367-999B14D188A6}" type="presOf" srcId="{DAB6D599-E7DE-486D-BC57-7647E9D3429D}" destId="{FE6F8D96-A53E-4940-807F-D006F5835444}" srcOrd="1" destOrd="0" presId="urn:microsoft.com/office/officeart/2005/8/layout/vProcess5"/>
    <dgm:cxn modelId="{603A6381-F9CB-4F8B-8BF1-1DC496581017}" srcId="{D51E53C2-772D-4129-B81E-7EF0EA7B047D}" destId="{D5468275-87CD-4B55-BCDA-9CEF7DDC38AF}" srcOrd="1" destOrd="0" parTransId="{3031C8C2-15D1-4C9A-831B-1E5FF8610FD9}" sibTransId="{780FAB86-51BF-4936-B05A-BDBB145E02EE}"/>
    <dgm:cxn modelId="{8B5D5ACD-5E36-47ED-8C78-A6DB743EECB8}" srcId="{D51E53C2-772D-4129-B81E-7EF0EA7B047D}" destId="{DAB6D599-E7DE-486D-BC57-7647E9D3429D}" srcOrd="0" destOrd="0" parTransId="{C87DE691-DCE8-4700-859A-8A7C8920C50D}" sibTransId="{B086F37E-828A-47DC-A4BB-9B5FB80C25F6}"/>
    <dgm:cxn modelId="{1EB7F570-26FF-564D-A7BE-98D613205C5F}" type="presParOf" srcId="{F1A928D5-6F11-BC44-8B44-F7272F52FF6A}" destId="{D8BA1394-C737-3842-AB8F-B7F3D6CA2D29}" srcOrd="0" destOrd="0" presId="urn:microsoft.com/office/officeart/2005/8/layout/vProcess5"/>
    <dgm:cxn modelId="{226D2FBF-9BBB-8A4A-9699-5B78F9A5440D}" type="presParOf" srcId="{F1A928D5-6F11-BC44-8B44-F7272F52FF6A}" destId="{F797C6B1-BF62-DB45-995E-350BED0FBF8B}" srcOrd="1" destOrd="0" presId="urn:microsoft.com/office/officeart/2005/8/layout/vProcess5"/>
    <dgm:cxn modelId="{2064BD2B-C2D6-4847-B518-99C7249F9AE3}" type="presParOf" srcId="{F1A928D5-6F11-BC44-8B44-F7272F52FF6A}" destId="{0AA6EA42-7A1F-D340-A6C5-833E432ADAD1}" srcOrd="2" destOrd="0" presId="urn:microsoft.com/office/officeart/2005/8/layout/vProcess5"/>
    <dgm:cxn modelId="{3051109D-5962-A240-A716-E8CC42707103}" type="presParOf" srcId="{F1A928D5-6F11-BC44-8B44-F7272F52FF6A}" destId="{29FE2087-94B0-B34B-BE27-87EF73903E45}" srcOrd="3" destOrd="0" presId="urn:microsoft.com/office/officeart/2005/8/layout/vProcess5"/>
    <dgm:cxn modelId="{464E8B0F-3C69-954C-BCC0-68A7C167A35D}" type="presParOf" srcId="{F1A928D5-6F11-BC44-8B44-F7272F52FF6A}" destId="{FE6F8D96-A53E-4940-807F-D006F5835444}" srcOrd="4" destOrd="0" presId="urn:microsoft.com/office/officeart/2005/8/layout/vProcess5"/>
    <dgm:cxn modelId="{08DEC702-E347-9E4A-BE23-EA187A314C58}" type="presParOf" srcId="{F1A928D5-6F11-BC44-8B44-F7272F52FF6A}" destId="{C07A6AEE-1A1A-6C4D-ABF3-FC23804D86C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5EB7E0-33BC-4649-BC38-A43927500ED9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23F9938-9A56-4F8E-ABB7-77CD7811F2DA}">
      <dgm:prSet/>
      <dgm:spPr/>
      <dgm:t>
        <a:bodyPr/>
        <a:lstStyle/>
        <a:p>
          <a:r>
            <a:rPr lang="en-US"/>
            <a:t>Students should always be monitored at tournaments</a:t>
          </a:r>
        </a:p>
      </dgm:t>
    </dgm:pt>
    <dgm:pt modelId="{6F85EFC7-F8DC-4E56-9F19-E211E5AF77C4}" type="parTrans" cxnId="{579D35D9-BACE-436A-9074-D877FE1109DB}">
      <dgm:prSet/>
      <dgm:spPr/>
      <dgm:t>
        <a:bodyPr/>
        <a:lstStyle/>
        <a:p>
          <a:endParaRPr lang="en-US"/>
        </a:p>
      </dgm:t>
    </dgm:pt>
    <dgm:pt modelId="{9531D241-53B4-4842-8E3F-36208D6CA542}" type="sibTrans" cxnId="{579D35D9-BACE-436A-9074-D877FE1109DB}">
      <dgm:prSet/>
      <dgm:spPr/>
      <dgm:t>
        <a:bodyPr/>
        <a:lstStyle/>
        <a:p>
          <a:endParaRPr lang="en-US"/>
        </a:p>
      </dgm:t>
    </dgm:pt>
    <dgm:pt modelId="{2C67989F-42D5-4693-AB8D-125D5B92246A}">
      <dgm:prSet/>
      <dgm:spPr/>
      <dgm:t>
        <a:bodyPr/>
        <a:lstStyle/>
        <a:p>
          <a:r>
            <a:rPr lang="en-US"/>
            <a:t>At tournaments, here are assigned adults and assigned spaces for students to be</a:t>
          </a:r>
        </a:p>
      </dgm:t>
    </dgm:pt>
    <dgm:pt modelId="{8ED57C37-7A20-498C-AB43-9BCA43391CE5}" type="parTrans" cxnId="{B8BFE97E-0629-4BC9-A66E-123673E643E2}">
      <dgm:prSet/>
      <dgm:spPr/>
      <dgm:t>
        <a:bodyPr/>
        <a:lstStyle/>
        <a:p>
          <a:endParaRPr lang="en-US"/>
        </a:p>
      </dgm:t>
    </dgm:pt>
    <dgm:pt modelId="{40A7D31C-75F4-47D0-87EF-42056A2C485A}" type="sibTrans" cxnId="{B8BFE97E-0629-4BC9-A66E-123673E643E2}">
      <dgm:prSet/>
      <dgm:spPr/>
      <dgm:t>
        <a:bodyPr/>
        <a:lstStyle/>
        <a:p>
          <a:endParaRPr lang="en-US"/>
        </a:p>
      </dgm:t>
    </dgm:pt>
    <dgm:pt modelId="{CB285F08-A85C-4AB3-A247-0CA18CD2BC9B}">
      <dgm:prSet/>
      <dgm:spPr/>
      <dgm:t>
        <a:bodyPr/>
        <a:lstStyle/>
        <a:p>
          <a:r>
            <a:rPr lang="en-US"/>
            <a:t>At tournaments, students who are out of bounds are in jeopardy of being disqualified</a:t>
          </a:r>
        </a:p>
      </dgm:t>
    </dgm:pt>
    <dgm:pt modelId="{C8BD34F0-E59A-43E7-A625-93114A59DD5A}" type="parTrans" cxnId="{CD615E86-C038-48A4-8B1E-143DF110E1B7}">
      <dgm:prSet/>
      <dgm:spPr/>
      <dgm:t>
        <a:bodyPr/>
        <a:lstStyle/>
        <a:p>
          <a:endParaRPr lang="en-US"/>
        </a:p>
      </dgm:t>
    </dgm:pt>
    <dgm:pt modelId="{FBF0D989-6226-4DB8-AB30-9627AE87A2D5}" type="sibTrans" cxnId="{CD615E86-C038-48A4-8B1E-143DF110E1B7}">
      <dgm:prSet/>
      <dgm:spPr/>
      <dgm:t>
        <a:bodyPr/>
        <a:lstStyle/>
        <a:p>
          <a:endParaRPr lang="en-US"/>
        </a:p>
      </dgm:t>
    </dgm:pt>
    <dgm:pt modelId="{11426224-C50C-452E-86C5-524BD8E2DB04}">
      <dgm:prSet/>
      <dgm:spPr/>
      <dgm:t>
        <a:bodyPr/>
        <a:lstStyle/>
        <a:p>
          <a:r>
            <a:rPr lang="en-US"/>
            <a:t>Students should never enter a room without an adult at tournaments</a:t>
          </a:r>
        </a:p>
      </dgm:t>
    </dgm:pt>
    <dgm:pt modelId="{29BA7B72-0B8A-4FF6-A3AA-697FDC55C935}" type="parTrans" cxnId="{C760CDEB-F179-4B87-A6B7-1E9CC18DC3E6}">
      <dgm:prSet/>
      <dgm:spPr/>
      <dgm:t>
        <a:bodyPr/>
        <a:lstStyle/>
        <a:p>
          <a:endParaRPr lang="en-US"/>
        </a:p>
      </dgm:t>
    </dgm:pt>
    <dgm:pt modelId="{8516116B-4386-44E9-B05A-CCF12C930789}" type="sibTrans" cxnId="{C760CDEB-F179-4B87-A6B7-1E9CC18DC3E6}">
      <dgm:prSet/>
      <dgm:spPr/>
      <dgm:t>
        <a:bodyPr/>
        <a:lstStyle/>
        <a:p>
          <a:endParaRPr lang="en-US"/>
        </a:p>
      </dgm:t>
    </dgm:pt>
    <dgm:pt modelId="{1E28DB79-3840-4ADE-8FD3-E13847884A2C}">
      <dgm:prSet/>
      <dgm:spPr/>
      <dgm:t>
        <a:bodyPr/>
        <a:lstStyle/>
        <a:p>
          <a:r>
            <a:rPr lang="en-US"/>
            <a:t>Practices, transportation, and fundraising activities should all be monitored</a:t>
          </a:r>
        </a:p>
      </dgm:t>
    </dgm:pt>
    <dgm:pt modelId="{9022131E-80D9-488C-8116-5B167D86E381}" type="parTrans" cxnId="{6B86F415-739E-4B0B-B2E8-47CBFD163C32}">
      <dgm:prSet/>
      <dgm:spPr/>
      <dgm:t>
        <a:bodyPr/>
        <a:lstStyle/>
        <a:p>
          <a:endParaRPr lang="en-US"/>
        </a:p>
      </dgm:t>
    </dgm:pt>
    <dgm:pt modelId="{3687DC6A-9AD3-4C9E-BDAB-909319928122}" type="sibTrans" cxnId="{6B86F415-739E-4B0B-B2E8-47CBFD163C32}">
      <dgm:prSet/>
      <dgm:spPr/>
      <dgm:t>
        <a:bodyPr/>
        <a:lstStyle/>
        <a:p>
          <a:endParaRPr lang="en-US"/>
        </a:p>
      </dgm:t>
    </dgm:pt>
    <dgm:pt modelId="{1DA121A0-82A2-314C-AA74-07B0EE0EC584}" type="pres">
      <dgm:prSet presAssocID="{205EB7E0-33BC-4649-BC38-A43927500ED9}" presName="linear" presStyleCnt="0">
        <dgm:presLayoutVars>
          <dgm:animLvl val="lvl"/>
          <dgm:resizeHandles val="exact"/>
        </dgm:presLayoutVars>
      </dgm:prSet>
      <dgm:spPr/>
    </dgm:pt>
    <dgm:pt modelId="{8F125734-9E83-6445-A6C0-D419CE4FCB41}" type="pres">
      <dgm:prSet presAssocID="{C23F9938-9A56-4F8E-ABB7-77CD7811F2D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DFEF606-A2C0-1E47-8741-831D16480512}" type="pres">
      <dgm:prSet presAssocID="{9531D241-53B4-4842-8E3F-36208D6CA542}" presName="spacer" presStyleCnt="0"/>
      <dgm:spPr/>
    </dgm:pt>
    <dgm:pt modelId="{EBA805DA-B099-FD46-8D32-201716AF19B2}" type="pres">
      <dgm:prSet presAssocID="{2C67989F-42D5-4693-AB8D-125D5B92246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7052245-D6A1-1441-8442-A1E24BB9983D}" type="pres">
      <dgm:prSet presAssocID="{40A7D31C-75F4-47D0-87EF-42056A2C485A}" presName="spacer" presStyleCnt="0"/>
      <dgm:spPr/>
    </dgm:pt>
    <dgm:pt modelId="{AD71B765-9810-4C4F-B9B0-1A64EECB6C9E}" type="pres">
      <dgm:prSet presAssocID="{CB285F08-A85C-4AB3-A247-0CA18CD2BC9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9838869-E5B1-CE41-A263-A1E434650B9A}" type="pres">
      <dgm:prSet presAssocID="{FBF0D989-6226-4DB8-AB30-9627AE87A2D5}" presName="spacer" presStyleCnt="0"/>
      <dgm:spPr/>
    </dgm:pt>
    <dgm:pt modelId="{473F1438-87C6-534E-B736-917F9490E591}" type="pres">
      <dgm:prSet presAssocID="{11426224-C50C-452E-86C5-524BD8E2DB0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786EE7F-D17D-E749-9EE9-3C4D2CE69D4D}" type="pres">
      <dgm:prSet presAssocID="{8516116B-4386-44E9-B05A-CCF12C930789}" presName="spacer" presStyleCnt="0"/>
      <dgm:spPr/>
    </dgm:pt>
    <dgm:pt modelId="{98C3CCB5-764D-1A41-8EF9-CA57BF8FE0DC}" type="pres">
      <dgm:prSet presAssocID="{1E28DB79-3840-4ADE-8FD3-E13847884A2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B86F415-739E-4B0B-B2E8-47CBFD163C32}" srcId="{205EB7E0-33BC-4649-BC38-A43927500ED9}" destId="{1E28DB79-3840-4ADE-8FD3-E13847884A2C}" srcOrd="4" destOrd="0" parTransId="{9022131E-80D9-488C-8116-5B167D86E381}" sibTransId="{3687DC6A-9AD3-4C9E-BDAB-909319928122}"/>
    <dgm:cxn modelId="{DA5F9817-FB20-CA4E-BE83-48D83B8CE91D}" type="presOf" srcId="{C23F9938-9A56-4F8E-ABB7-77CD7811F2DA}" destId="{8F125734-9E83-6445-A6C0-D419CE4FCB41}" srcOrd="0" destOrd="0" presId="urn:microsoft.com/office/officeart/2005/8/layout/vList2"/>
    <dgm:cxn modelId="{45999C49-2090-9148-ABBF-5925A7C70FAA}" type="presOf" srcId="{1E28DB79-3840-4ADE-8FD3-E13847884A2C}" destId="{98C3CCB5-764D-1A41-8EF9-CA57BF8FE0DC}" srcOrd="0" destOrd="0" presId="urn:microsoft.com/office/officeart/2005/8/layout/vList2"/>
    <dgm:cxn modelId="{F7B26B7A-A0FB-1246-B244-F28649024D92}" type="presOf" srcId="{11426224-C50C-452E-86C5-524BD8E2DB04}" destId="{473F1438-87C6-534E-B736-917F9490E591}" srcOrd="0" destOrd="0" presId="urn:microsoft.com/office/officeart/2005/8/layout/vList2"/>
    <dgm:cxn modelId="{B8BFE97E-0629-4BC9-A66E-123673E643E2}" srcId="{205EB7E0-33BC-4649-BC38-A43927500ED9}" destId="{2C67989F-42D5-4693-AB8D-125D5B92246A}" srcOrd="1" destOrd="0" parTransId="{8ED57C37-7A20-498C-AB43-9BCA43391CE5}" sibTransId="{40A7D31C-75F4-47D0-87EF-42056A2C485A}"/>
    <dgm:cxn modelId="{CD615E86-C038-48A4-8B1E-143DF110E1B7}" srcId="{205EB7E0-33BC-4649-BC38-A43927500ED9}" destId="{CB285F08-A85C-4AB3-A247-0CA18CD2BC9B}" srcOrd="2" destOrd="0" parTransId="{C8BD34F0-E59A-43E7-A625-93114A59DD5A}" sibTransId="{FBF0D989-6226-4DB8-AB30-9627AE87A2D5}"/>
    <dgm:cxn modelId="{C649A8C1-F745-014C-ADA4-45FFBCBA6914}" type="presOf" srcId="{CB285F08-A85C-4AB3-A247-0CA18CD2BC9B}" destId="{AD71B765-9810-4C4F-B9B0-1A64EECB6C9E}" srcOrd="0" destOrd="0" presId="urn:microsoft.com/office/officeart/2005/8/layout/vList2"/>
    <dgm:cxn modelId="{37BF98D4-161E-5445-9AF8-03CC2C130ADD}" type="presOf" srcId="{205EB7E0-33BC-4649-BC38-A43927500ED9}" destId="{1DA121A0-82A2-314C-AA74-07B0EE0EC584}" srcOrd="0" destOrd="0" presId="urn:microsoft.com/office/officeart/2005/8/layout/vList2"/>
    <dgm:cxn modelId="{579D35D9-BACE-436A-9074-D877FE1109DB}" srcId="{205EB7E0-33BC-4649-BC38-A43927500ED9}" destId="{C23F9938-9A56-4F8E-ABB7-77CD7811F2DA}" srcOrd="0" destOrd="0" parTransId="{6F85EFC7-F8DC-4E56-9F19-E211E5AF77C4}" sibTransId="{9531D241-53B4-4842-8E3F-36208D6CA542}"/>
    <dgm:cxn modelId="{C760CDEB-F179-4B87-A6B7-1E9CC18DC3E6}" srcId="{205EB7E0-33BC-4649-BC38-A43927500ED9}" destId="{11426224-C50C-452E-86C5-524BD8E2DB04}" srcOrd="3" destOrd="0" parTransId="{29BA7B72-0B8A-4FF6-A3AA-697FDC55C935}" sibTransId="{8516116B-4386-44E9-B05A-CCF12C930789}"/>
    <dgm:cxn modelId="{389944F9-5749-2D4C-9F13-C4FC193FD8F8}" type="presOf" srcId="{2C67989F-42D5-4693-AB8D-125D5B92246A}" destId="{EBA805DA-B099-FD46-8D32-201716AF19B2}" srcOrd="0" destOrd="0" presId="urn:microsoft.com/office/officeart/2005/8/layout/vList2"/>
    <dgm:cxn modelId="{E13A5909-E103-BD49-A1DE-05055EBA2913}" type="presParOf" srcId="{1DA121A0-82A2-314C-AA74-07B0EE0EC584}" destId="{8F125734-9E83-6445-A6C0-D419CE4FCB41}" srcOrd="0" destOrd="0" presId="urn:microsoft.com/office/officeart/2005/8/layout/vList2"/>
    <dgm:cxn modelId="{F27A240E-F6D8-BC49-974D-29CC50EE65B7}" type="presParOf" srcId="{1DA121A0-82A2-314C-AA74-07B0EE0EC584}" destId="{8DFEF606-A2C0-1E47-8741-831D16480512}" srcOrd="1" destOrd="0" presId="urn:microsoft.com/office/officeart/2005/8/layout/vList2"/>
    <dgm:cxn modelId="{05AC845E-AEAB-4C46-9D4E-A68056B9CA2B}" type="presParOf" srcId="{1DA121A0-82A2-314C-AA74-07B0EE0EC584}" destId="{EBA805DA-B099-FD46-8D32-201716AF19B2}" srcOrd="2" destOrd="0" presId="urn:microsoft.com/office/officeart/2005/8/layout/vList2"/>
    <dgm:cxn modelId="{869BFEC3-C4E9-1D41-9A96-9CE3EABC77F7}" type="presParOf" srcId="{1DA121A0-82A2-314C-AA74-07B0EE0EC584}" destId="{87052245-D6A1-1441-8442-A1E24BB9983D}" srcOrd="3" destOrd="0" presId="urn:microsoft.com/office/officeart/2005/8/layout/vList2"/>
    <dgm:cxn modelId="{5C0257A5-4EE0-A44D-8B54-838B8BFEA76C}" type="presParOf" srcId="{1DA121A0-82A2-314C-AA74-07B0EE0EC584}" destId="{AD71B765-9810-4C4F-B9B0-1A64EECB6C9E}" srcOrd="4" destOrd="0" presId="urn:microsoft.com/office/officeart/2005/8/layout/vList2"/>
    <dgm:cxn modelId="{AB2EAA48-B6EB-6842-A8B2-2CF9F01CDEF4}" type="presParOf" srcId="{1DA121A0-82A2-314C-AA74-07B0EE0EC584}" destId="{79838869-E5B1-CE41-A263-A1E434650B9A}" srcOrd="5" destOrd="0" presId="urn:microsoft.com/office/officeart/2005/8/layout/vList2"/>
    <dgm:cxn modelId="{3D2D74D2-B206-DA40-9EAA-3BE657AE7D12}" type="presParOf" srcId="{1DA121A0-82A2-314C-AA74-07B0EE0EC584}" destId="{473F1438-87C6-534E-B736-917F9490E591}" srcOrd="6" destOrd="0" presId="urn:microsoft.com/office/officeart/2005/8/layout/vList2"/>
    <dgm:cxn modelId="{28F6748A-9707-FA45-9328-EE407E10D490}" type="presParOf" srcId="{1DA121A0-82A2-314C-AA74-07B0EE0EC584}" destId="{B786EE7F-D17D-E749-9EE9-3C4D2CE69D4D}" srcOrd="7" destOrd="0" presId="urn:microsoft.com/office/officeart/2005/8/layout/vList2"/>
    <dgm:cxn modelId="{BADDB31A-C554-0343-BF25-3CE186228693}" type="presParOf" srcId="{1DA121A0-82A2-314C-AA74-07B0EE0EC584}" destId="{98C3CCB5-764D-1A41-8EF9-CA57BF8FE0D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9CB9B6-C6A0-44DA-8FD8-B862579D9BE3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BF017EB-3FC4-4C23-A5CB-FA9054089E1E}">
      <dgm:prSet/>
      <dgm:spPr/>
      <dgm:t>
        <a:bodyPr/>
        <a:lstStyle/>
        <a:p>
          <a:r>
            <a:rPr lang="en-US" baseline="0"/>
            <a:t>Familiarize yourself with the MHSAA Speech and Debate Manual</a:t>
          </a:r>
          <a:endParaRPr lang="en-US"/>
        </a:p>
      </dgm:t>
    </dgm:pt>
    <dgm:pt modelId="{86479D9D-139E-469C-8EA4-E42675F6D08D}" type="parTrans" cxnId="{DB99EA7A-329A-482A-95C5-EC21084DED34}">
      <dgm:prSet/>
      <dgm:spPr/>
      <dgm:t>
        <a:bodyPr/>
        <a:lstStyle/>
        <a:p>
          <a:endParaRPr lang="en-US"/>
        </a:p>
      </dgm:t>
    </dgm:pt>
    <dgm:pt modelId="{3FDB6F2B-9304-4FF3-B8E9-EC20FF352963}" type="sibTrans" cxnId="{DB99EA7A-329A-482A-95C5-EC21084DED34}">
      <dgm:prSet/>
      <dgm:spPr/>
      <dgm:t>
        <a:bodyPr/>
        <a:lstStyle/>
        <a:p>
          <a:endParaRPr lang="en-US"/>
        </a:p>
      </dgm:t>
    </dgm:pt>
    <dgm:pt modelId="{E0CE9161-2406-40BF-B413-5A026E905F7B}">
      <dgm:prSet/>
      <dgm:spPr/>
      <dgm:t>
        <a:bodyPr/>
        <a:lstStyle/>
        <a:p>
          <a:r>
            <a:rPr lang="en-US" baseline="0"/>
            <a:t>MHSAA Speech and Debate is under the larger umbrella of MHSAA’s activities manual</a:t>
          </a:r>
          <a:endParaRPr lang="en-US"/>
        </a:p>
      </dgm:t>
    </dgm:pt>
    <dgm:pt modelId="{EB5AE70C-7F02-4557-B6FA-5A7DEC851E5D}" type="parTrans" cxnId="{BF8E2D5D-2506-4019-BC7E-114B077BBBE7}">
      <dgm:prSet/>
      <dgm:spPr/>
      <dgm:t>
        <a:bodyPr/>
        <a:lstStyle/>
        <a:p>
          <a:endParaRPr lang="en-US"/>
        </a:p>
      </dgm:t>
    </dgm:pt>
    <dgm:pt modelId="{75A39DCC-200A-40C0-BE71-35F51492AAEC}" type="sibTrans" cxnId="{BF8E2D5D-2506-4019-BC7E-114B077BBBE7}">
      <dgm:prSet/>
      <dgm:spPr/>
      <dgm:t>
        <a:bodyPr/>
        <a:lstStyle/>
        <a:p>
          <a:endParaRPr lang="en-US"/>
        </a:p>
      </dgm:t>
    </dgm:pt>
    <dgm:pt modelId="{3DD84419-04D0-4657-A54C-08C326FA3B5F}">
      <dgm:prSet/>
      <dgm:spPr/>
      <dgm:t>
        <a:bodyPr/>
        <a:lstStyle/>
        <a:p>
          <a:r>
            <a:rPr lang="en-US" baseline="0"/>
            <a:t>National Federation of High Schools sends directions to MHSAA for guidance</a:t>
          </a:r>
          <a:endParaRPr lang="en-US"/>
        </a:p>
      </dgm:t>
    </dgm:pt>
    <dgm:pt modelId="{902F512C-BC69-4C97-B99F-6896C2CDE371}" type="parTrans" cxnId="{4CFDFDF8-8214-4C3D-AD76-60BF0E298A06}">
      <dgm:prSet/>
      <dgm:spPr/>
      <dgm:t>
        <a:bodyPr/>
        <a:lstStyle/>
        <a:p>
          <a:endParaRPr lang="en-US"/>
        </a:p>
      </dgm:t>
    </dgm:pt>
    <dgm:pt modelId="{A834DDDF-0E93-48BE-AF19-2E4543D14F0D}" type="sibTrans" cxnId="{4CFDFDF8-8214-4C3D-AD76-60BF0E298A06}">
      <dgm:prSet/>
      <dgm:spPr/>
      <dgm:t>
        <a:bodyPr/>
        <a:lstStyle/>
        <a:p>
          <a:endParaRPr lang="en-US"/>
        </a:p>
      </dgm:t>
    </dgm:pt>
    <dgm:pt modelId="{5C0599CA-7467-4362-9643-87C005F8DEC7}">
      <dgm:prSet/>
      <dgm:spPr/>
      <dgm:t>
        <a:bodyPr/>
        <a:lstStyle/>
        <a:p>
          <a:r>
            <a:rPr lang="en-US" baseline="0"/>
            <a:t>Keep up with the changes in MHSAA protocol by following them on Twitter or checking in on their website</a:t>
          </a:r>
          <a:endParaRPr lang="en-US"/>
        </a:p>
      </dgm:t>
    </dgm:pt>
    <dgm:pt modelId="{6CCE2176-1B13-4765-95DC-8C3D7412F48B}" type="parTrans" cxnId="{D22820CC-9CD9-42D3-A840-D87D891C8DDF}">
      <dgm:prSet/>
      <dgm:spPr/>
      <dgm:t>
        <a:bodyPr/>
        <a:lstStyle/>
        <a:p>
          <a:endParaRPr lang="en-US"/>
        </a:p>
      </dgm:t>
    </dgm:pt>
    <dgm:pt modelId="{65C46A61-8DF7-445E-BB8B-D6B811F285B6}" type="sibTrans" cxnId="{D22820CC-9CD9-42D3-A840-D87D891C8DDF}">
      <dgm:prSet/>
      <dgm:spPr/>
      <dgm:t>
        <a:bodyPr/>
        <a:lstStyle/>
        <a:p>
          <a:endParaRPr lang="en-US"/>
        </a:p>
      </dgm:t>
    </dgm:pt>
    <dgm:pt modelId="{D86B2EFF-41F0-DB4E-9680-1E12EDC5ED19}" type="pres">
      <dgm:prSet presAssocID="{369CB9B6-C6A0-44DA-8FD8-B862579D9BE3}" presName="linear" presStyleCnt="0">
        <dgm:presLayoutVars>
          <dgm:animLvl val="lvl"/>
          <dgm:resizeHandles val="exact"/>
        </dgm:presLayoutVars>
      </dgm:prSet>
      <dgm:spPr/>
    </dgm:pt>
    <dgm:pt modelId="{8D027C32-C3DE-994A-953C-2F24908FE2B6}" type="pres">
      <dgm:prSet presAssocID="{1BF017EB-3FC4-4C23-A5CB-FA9054089E1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82F9148-FB8D-1C4D-9A1C-04BC6E318F38}" type="pres">
      <dgm:prSet presAssocID="{3FDB6F2B-9304-4FF3-B8E9-EC20FF352963}" presName="spacer" presStyleCnt="0"/>
      <dgm:spPr/>
    </dgm:pt>
    <dgm:pt modelId="{F79751AF-A7C4-4E43-B59D-44F53E8632CC}" type="pres">
      <dgm:prSet presAssocID="{E0CE9161-2406-40BF-B413-5A026E905F7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330357B-5993-D146-8A07-C4CC42F3499F}" type="pres">
      <dgm:prSet presAssocID="{75A39DCC-200A-40C0-BE71-35F51492AAEC}" presName="spacer" presStyleCnt="0"/>
      <dgm:spPr/>
    </dgm:pt>
    <dgm:pt modelId="{D3DB4F12-5AC9-0740-BB25-09B7C8A3BCDD}" type="pres">
      <dgm:prSet presAssocID="{3DD84419-04D0-4657-A54C-08C326FA3B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FAAEDF7-C407-7C45-99B1-C65CC29C8D6C}" type="pres">
      <dgm:prSet presAssocID="{A834DDDF-0E93-48BE-AF19-2E4543D14F0D}" presName="spacer" presStyleCnt="0"/>
      <dgm:spPr/>
    </dgm:pt>
    <dgm:pt modelId="{8DAC8F31-0FDF-804F-B0C9-37945AE86F90}" type="pres">
      <dgm:prSet presAssocID="{5C0599CA-7467-4362-9643-87C005F8DEC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A9C4515-20D1-3241-B5B6-FD3B8B9275F2}" type="presOf" srcId="{1BF017EB-3FC4-4C23-A5CB-FA9054089E1E}" destId="{8D027C32-C3DE-994A-953C-2F24908FE2B6}" srcOrd="0" destOrd="0" presId="urn:microsoft.com/office/officeart/2005/8/layout/vList2"/>
    <dgm:cxn modelId="{BF8E2D5D-2506-4019-BC7E-114B077BBBE7}" srcId="{369CB9B6-C6A0-44DA-8FD8-B862579D9BE3}" destId="{E0CE9161-2406-40BF-B413-5A026E905F7B}" srcOrd="1" destOrd="0" parTransId="{EB5AE70C-7F02-4557-B6FA-5A7DEC851E5D}" sibTransId="{75A39DCC-200A-40C0-BE71-35F51492AAEC}"/>
    <dgm:cxn modelId="{E5444374-9F2D-3E41-B21E-18158C80D080}" type="presOf" srcId="{3DD84419-04D0-4657-A54C-08C326FA3B5F}" destId="{D3DB4F12-5AC9-0740-BB25-09B7C8A3BCDD}" srcOrd="0" destOrd="0" presId="urn:microsoft.com/office/officeart/2005/8/layout/vList2"/>
    <dgm:cxn modelId="{DB99EA7A-329A-482A-95C5-EC21084DED34}" srcId="{369CB9B6-C6A0-44DA-8FD8-B862579D9BE3}" destId="{1BF017EB-3FC4-4C23-A5CB-FA9054089E1E}" srcOrd="0" destOrd="0" parTransId="{86479D9D-139E-469C-8EA4-E42675F6D08D}" sibTransId="{3FDB6F2B-9304-4FF3-B8E9-EC20FF352963}"/>
    <dgm:cxn modelId="{157F2C8E-99BF-DC4D-94BA-84ABD4DCBEA5}" type="presOf" srcId="{5C0599CA-7467-4362-9643-87C005F8DEC7}" destId="{8DAC8F31-0FDF-804F-B0C9-37945AE86F90}" srcOrd="0" destOrd="0" presId="urn:microsoft.com/office/officeart/2005/8/layout/vList2"/>
    <dgm:cxn modelId="{140AC090-F900-5B48-AE67-BC1DFDFA207F}" type="presOf" srcId="{369CB9B6-C6A0-44DA-8FD8-B862579D9BE3}" destId="{D86B2EFF-41F0-DB4E-9680-1E12EDC5ED19}" srcOrd="0" destOrd="0" presId="urn:microsoft.com/office/officeart/2005/8/layout/vList2"/>
    <dgm:cxn modelId="{D22820CC-9CD9-42D3-A840-D87D891C8DDF}" srcId="{369CB9B6-C6A0-44DA-8FD8-B862579D9BE3}" destId="{5C0599CA-7467-4362-9643-87C005F8DEC7}" srcOrd="3" destOrd="0" parTransId="{6CCE2176-1B13-4765-95DC-8C3D7412F48B}" sibTransId="{65C46A61-8DF7-445E-BB8B-D6B811F285B6}"/>
    <dgm:cxn modelId="{4CFDFDF8-8214-4C3D-AD76-60BF0E298A06}" srcId="{369CB9B6-C6A0-44DA-8FD8-B862579D9BE3}" destId="{3DD84419-04D0-4657-A54C-08C326FA3B5F}" srcOrd="2" destOrd="0" parTransId="{902F512C-BC69-4C97-B99F-6896C2CDE371}" sibTransId="{A834DDDF-0E93-48BE-AF19-2E4543D14F0D}"/>
    <dgm:cxn modelId="{157631FA-072C-544B-BAFC-AF10C16E922F}" type="presOf" srcId="{E0CE9161-2406-40BF-B413-5A026E905F7B}" destId="{F79751AF-A7C4-4E43-B59D-44F53E8632CC}" srcOrd="0" destOrd="0" presId="urn:microsoft.com/office/officeart/2005/8/layout/vList2"/>
    <dgm:cxn modelId="{7053A78D-F3C5-C740-84BB-0699CE38CA5D}" type="presParOf" srcId="{D86B2EFF-41F0-DB4E-9680-1E12EDC5ED19}" destId="{8D027C32-C3DE-994A-953C-2F24908FE2B6}" srcOrd="0" destOrd="0" presId="urn:microsoft.com/office/officeart/2005/8/layout/vList2"/>
    <dgm:cxn modelId="{F5D2B63C-823B-4F46-9E45-7E783B3C9B91}" type="presParOf" srcId="{D86B2EFF-41F0-DB4E-9680-1E12EDC5ED19}" destId="{B82F9148-FB8D-1C4D-9A1C-04BC6E318F38}" srcOrd="1" destOrd="0" presId="urn:microsoft.com/office/officeart/2005/8/layout/vList2"/>
    <dgm:cxn modelId="{2C1696C1-DB42-0443-AB0A-EF46A6160982}" type="presParOf" srcId="{D86B2EFF-41F0-DB4E-9680-1E12EDC5ED19}" destId="{F79751AF-A7C4-4E43-B59D-44F53E8632CC}" srcOrd="2" destOrd="0" presId="urn:microsoft.com/office/officeart/2005/8/layout/vList2"/>
    <dgm:cxn modelId="{D52C51E2-F128-424D-B472-6FD5FDD9B87D}" type="presParOf" srcId="{D86B2EFF-41F0-DB4E-9680-1E12EDC5ED19}" destId="{C330357B-5993-D146-8A07-C4CC42F3499F}" srcOrd="3" destOrd="0" presId="urn:microsoft.com/office/officeart/2005/8/layout/vList2"/>
    <dgm:cxn modelId="{E44C3817-1C17-344A-8EDB-E0C15F395497}" type="presParOf" srcId="{D86B2EFF-41F0-DB4E-9680-1E12EDC5ED19}" destId="{D3DB4F12-5AC9-0740-BB25-09B7C8A3BCDD}" srcOrd="4" destOrd="0" presId="urn:microsoft.com/office/officeart/2005/8/layout/vList2"/>
    <dgm:cxn modelId="{19C9E549-F19C-AE47-9AC9-C8FADACB576E}" type="presParOf" srcId="{D86B2EFF-41F0-DB4E-9680-1E12EDC5ED19}" destId="{BFAAEDF7-C407-7C45-99B1-C65CC29C8D6C}" srcOrd="5" destOrd="0" presId="urn:microsoft.com/office/officeart/2005/8/layout/vList2"/>
    <dgm:cxn modelId="{7D6CDD65-3C33-034E-9AF7-B32719F50308}" type="presParOf" srcId="{D86B2EFF-41F0-DB4E-9680-1E12EDC5ED19}" destId="{8DAC8F31-0FDF-804F-B0C9-37945AE86F9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A25B4D-4A6E-4657-9D47-098B3B2B4A9B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34D5B94-14AF-431E-96F4-BE9066AD7C43}">
      <dgm:prSet/>
      <dgm:spPr/>
      <dgm:t>
        <a:bodyPr/>
        <a:lstStyle/>
        <a:p>
          <a:r>
            <a:rPr lang="en-US"/>
            <a:t>Work with other coaches to become a master at this activity!</a:t>
          </a:r>
        </a:p>
      </dgm:t>
    </dgm:pt>
    <dgm:pt modelId="{F717F467-DD85-41E4-8E98-A229F301FA6D}" type="parTrans" cxnId="{9784B6B7-5662-45C8-8A16-2233DFDF57F5}">
      <dgm:prSet/>
      <dgm:spPr/>
      <dgm:t>
        <a:bodyPr/>
        <a:lstStyle/>
        <a:p>
          <a:endParaRPr lang="en-US"/>
        </a:p>
      </dgm:t>
    </dgm:pt>
    <dgm:pt modelId="{CE8B3570-A500-43C6-A1B2-FB9313CDF5A3}" type="sibTrans" cxnId="{9784B6B7-5662-45C8-8A16-2233DFDF57F5}">
      <dgm:prSet/>
      <dgm:spPr/>
      <dgm:t>
        <a:bodyPr/>
        <a:lstStyle/>
        <a:p>
          <a:endParaRPr lang="en-US"/>
        </a:p>
      </dgm:t>
    </dgm:pt>
    <dgm:pt modelId="{E5FACA1B-9370-4453-8B35-FA358E91DD36}">
      <dgm:prSet/>
      <dgm:spPr/>
      <dgm:t>
        <a:bodyPr/>
        <a:lstStyle/>
        <a:p>
          <a:r>
            <a:rPr lang="en-US"/>
            <a:t>Reach out to someone in your city/area to help you out</a:t>
          </a:r>
        </a:p>
      </dgm:t>
    </dgm:pt>
    <dgm:pt modelId="{2573329A-D5C7-4283-8E2E-5836018D93E7}" type="parTrans" cxnId="{4363A4BD-E140-4FAF-AB2E-7C3471DEA6A3}">
      <dgm:prSet/>
      <dgm:spPr/>
      <dgm:t>
        <a:bodyPr/>
        <a:lstStyle/>
        <a:p>
          <a:endParaRPr lang="en-US"/>
        </a:p>
      </dgm:t>
    </dgm:pt>
    <dgm:pt modelId="{53D2B0CE-E2F3-4A68-9CED-7742C8C34DD8}" type="sibTrans" cxnId="{4363A4BD-E140-4FAF-AB2E-7C3471DEA6A3}">
      <dgm:prSet/>
      <dgm:spPr/>
      <dgm:t>
        <a:bodyPr/>
        <a:lstStyle/>
        <a:p>
          <a:endParaRPr lang="en-US"/>
        </a:p>
      </dgm:t>
    </dgm:pt>
    <dgm:pt modelId="{6D66C32D-BF44-4243-BC8B-721808E64ACA}">
      <dgm:prSet/>
      <dgm:spPr/>
      <dgm:t>
        <a:bodyPr/>
        <a:lstStyle/>
        <a:p>
          <a:r>
            <a:rPr lang="en-US"/>
            <a:t>Students should contact other teams for more info/help</a:t>
          </a:r>
        </a:p>
      </dgm:t>
    </dgm:pt>
    <dgm:pt modelId="{3D19ADCF-9D84-4919-864F-BE722F494AA9}" type="parTrans" cxnId="{7FEC2B57-6EBA-4CAF-BCDB-81A449BF5181}">
      <dgm:prSet/>
      <dgm:spPr/>
      <dgm:t>
        <a:bodyPr/>
        <a:lstStyle/>
        <a:p>
          <a:endParaRPr lang="en-US"/>
        </a:p>
      </dgm:t>
    </dgm:pt>
    <dgm:pt modelId="{DC79174B-0331-4568-B938-9A0ECC3A8733}" type="sibTrans" cxnId="{7FEC2B57-6EBA-4CAF-BCDB-81A449BF5181}">
      <dgm:prSet/>
      <dgm:spPr/>
      <dgm:t>
        <a:bodyPr/>
        <a:lstStyle/>
        <a:p>
          <a:endParaRPr lang="en-US"/>
        </a:p>
      </dgm:t>
    </dgm:pt>
    <dgm:pt modelId="{028E34AF-6292-4A13-AE89-A9022CF88D89}">
      <dgm:prSet/>
      <dgm:spPr/>
      <dgm:t>
        <a:bodyPr/>
        <a:lstStyle/>
        <a:p>
          <a:r>
            <a:rPr lang="en-US"/>
            <a:t>Don’t be afraid to ask for pieces, former speeches, practice scrimmages, etc… from fellow schools</a:t>
          </a:r>
        </a:p>
      </dgm:t>
    </dgm:pt>
    <dgm:pt modelId="{5CABDF7B-4542-4782-AAC3-AC4B2AD2807B}" type="parTrans" cxnId="{B82C34F8-8F69-4DAE-94D0-347523BDD2B8}">
      <dgm:prSet/>
      <dgm:spPr/>
      <dgm:t>
        <a:bodyPr/>
        <a:lstStyle/>
        <a:p>
          <a:endParaRPr lang="en-US"/>
        </a:p>
      </dgm:t>
    </dgm:pt>
    <dgm:pt modelId="{B6B207CF-0F2D-4B91-A512-E6CA5B2053AD}" type="sibTrans" cxnId="{B82C34F8-8F69-4DAE-94D0-347523BDD2B8}">
      <dgm:prSet/>
      <dgm:spPr/>
      <dgm:t>
        <a:bodyPr/>
        <a:lstStyle/>
        <a:p>
          <a:endParaRPr lang="en-US"/>
        </a:p>
      </dgm:t>
    </dgm:pt>
    <dgm:pt modelId="{2D007CD3-1D74-418B-BAB1-7F56E036F062}" type="pres">
      <dgm:prSet presAssocID="{E9A25B4D-4A6E-4657-9D47-098B3B2B4A9B}" presName="root" presStyleCnt="0">
        <dgm:presLayoutVars>
          <dgm:dir/>
          <dgm:resizeHandles val="exact"/>
        </dgm:presLayoutVars>
      </dgm:prSet>
      <dgm:spPr/>
    </dgm:pt>
    <dgm:pt modelId="{0249CDC5-5A7F-40BB-9FC8-03A7DAF7FA32}" type="pres">
      <dgm:prSet presAssocID="{E9A25B4D-4A6E-4657-9D47-098B3B2B4A9B}" presName="container" presStyleCnt="0">
        <dgm:presLayoutVars>
          <dgm:dir/>
          <dgm:resizeHandles val="exact"/>
        </dgm:presLayoutVars>
      </dgm:prSet>
      <dgm:spPr/>
    </dgm:pt>
    <dgm:pt modelId="{EA9B2217-448D-403F-BF21-32582314F184}" type="pres">
      <dgm:prSet presAssocID="{F34D5B94-14AF-431E-96F4-BE9066AD7C43}" presName="compNode" presStyleCnt="0"/>
      <dgm:spPr/>
    </dgm:pt>
    <dgm:pt modelId="{A8324855-D7D9-428B-B28A-746F207E60FB}" type="pres">
      <dgm:prSet presAssocID="{F34D5B94-14AF-431E-96F4-BE9066AD7C43}" presName="iconBgRect" presStyleLbl="bgShp" presStyleIdx="0" presStyleCnt="4"/>
      <dgm:spPr/>
    </dgm:pt>
    <dgm:pt modelId="{277C798C-51C1-4970-AC60-E2ED4437E87D}" type="pres">
      <dgm:prSet presAssocID="{F34D5B94-14AF-431E-96F4-BE9066AD7C4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E0EB050-74B8-4F21-BA85-CBE4558BDAF8}" type="pres">
      <dgm:prSet presAssocID="{F34D5B94-14AF-431E-96F4-BE9066AD7C43}" presName="spaceRect" presStyleCnt="0"/>
      <dgm:spPr/>
    </dgm:pt>
    <dgm:pt modelId="{DEAC3F8F-CA85-4A0A-98B3-C554EA3FDDF1}" type="pres">
      <dgm:prSet presAssocID="{F34D5B94-14AF-431E-96F4-BE9066AD7C43}" presName="textRect" presStyleLbl="revTx" presStyleIdx="0" presStyleCnt="4">
        <dgm:presLayoutVars>
          <dgm:chMax val="1"/>
          <dgm:chPref val="1"/>
        </dgm:presLayoutVars>
      </dgm:prSet>
      <dgm:spPr/>
    </dgm:pt>
    <dgm:pt modelId="{7776A418-5C72-443B-9B2A-11065F0C7891}" type="pres">
      <dgm:prSet presAssocID="{CE8B3570-A500-43C6-A1B2-FB9313CDF5A3}" presName="sibTrans" presStyleLbl="sibTrans2D1" presStyleIdx="0" presStyleCnt="0"/>
      <dgm:spPr/>
    </dgm:pt>
    <dgm:pt modelId="{17686BCB-4F63-47CB-927D-680727A78EDD}" type="pres">
      <dgm:prSet presAssocID="{E5FACA1B-9370-4453-8B35-FA358E91DD36}" presName="compNode" presStyleCnt="0"/>
      <dgm:spPr/>
    </dgm:pt>
    <dgm:pt modelId="{E6FF9D80-D195-4783-A66E-8EC5598F945C}" type="pres">
      <dgm:prSet presAssocID="{E5FACA1B-9370-4453-8B35-FA358E91DD36}" presName="iconBgRect" presStyleLbl="bgShp" presStyleIdx="1" presStyleCnt="4"/>
      <dgm:spPr/>
    </dgm:pt>
    <dgm:pt modelId="{EB49A4B3-3EF4-49FE-A71C-C1492B1A6BCF}" type="pres">
      <dgm:prSet presAssocID="{E5FACA1B-9370-4453-8B35-FA358E91DD3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EDB62B3F-4430-49A7-9D24-3FC79E19A109}" type="pres">
      <dgm:prSet presAssocID="{E5FACA1B-9370-4453-8B35-FA358E91DD36}" presName="spaceRect" presStyleCnt="0"/>
      <dgm:spPr/>
    </dgm:pt>
    <dgm:pt modelId="{B1E14C79-CD41-4E4E-80C0-CCA18B86B177}" type="pres">
      <dgm:prSet presAssocID="{E5FACA1B-9370-4453-8B35-FA358E91DD36}" presName="textRect" presStyleLbl="revTx" presStyleIdx="1" presStyleCnt="4">
        <dgm:presLayoutVars>
          <dgm:chMax val="1"/>
          <dgm:chPref val="1"/>
        </dgm:presLayoutVars>
      </dgm:prSet>
      <dgm:spPr/>
    </dgm:pt>
    <dgm:pt modelId="{C900920A-17BC-488E-8BE6-6FC1FD767D1F}" type="pres">
      <dgm:prSet presAssocID="{53D2B0CE-E2F3-4A68-9CED-7742C8C34DD8}" presName="sibTrans" presStyleLbl="sibTrans2D1" presStyleIdx="0" presStyleCnt="0"/>
      <dgm:spPr/>
    </dgm:pt>
    <dgm:pt modelId="{C943FDFC-A0DA-4E92-96E4-6CCF1D631107}" type="pres">
      <dgm:prSet presAssocID="{6D66C32D-BF44-4243-BC8B-721808E64ACA}" presName="compNode" presStyleCnt="0"/>
      <dgm:spPr/>
    </dgm:pt>
    <dgm:pt modelId="{FA56B72B-D5DE-4CB9-B86B-779728E67CCE}" type="pres">
      <dgm:prSet presAssocID="{6D66C32D-BF44-4243-BC8B-721808E64ACA}" presName="iconBgRect" presStyleLbl="bgShp" presStyleIdx="2" presStyleCnt="4"/>
      <dgm:spPr/>
    </dgm:pt>
    <dgm:pt modelId="{90236E87-0A56-480F-9C30-193B5C456B8F}" type="pres">
      <dgm:prSet presAssocID="{6D66C32D-BF44-4243-BC8B-721808E64AC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3CBA7130-C02C-47B9-B3CF-14CD9EEC8097}" type="pres">
      <dgm:prSet presAssocID="{6D66C32D-BF44-4243-BC8B-721808E64ACA}" presName="spaceRect" presStyleCnt="0"/>
      <dgm:spPr/>
    </dgm:pt>
    <dgm:pt modelId="{4A7B1A33-E038-4355-B622-A3A4F8CF20EC}" type="pres">
      <dgm:prSet presAssocID="{6D66C32D-BF44-4243-BC8B-721808E64ACA}" presName="textRect" presStyleLbl="revTx" presStyleIdx="2" presStyleCnt="4">
        <dgm:presLayoutVars>
          <dgm:chMax val="1"/>
          <dgm:chPref val="1"/>
        </dgm:presLayoutVars>
      </dgm:prSet>
      <dgm:spPr/>
    </dgm:pt>
    <dgm:pt modelId="{F32D275C-783E-4460-8D9E-BE0BC0496FD3}" type="pres">
      <dgm:prSet presAssocID="{DC79174B-0331-4568-B938-9A0ECC3A8733}" presName="sibTrans" presStyleLbl="sibTrans2D1" presStyleIdx="0" presStyleCnt="0"/>
      <dgm:spPr/>
    </dgm:pt>
    <dgm:pt modelId="{9AB4CC1C-4BEA-42A3-BCDB-C067DC8FEC9C}" type="pres">
      <dgm:prSet presAssocID="{028E34AF-6292-4A13-AE89-A9022CF88D89}" presName="compNode" presStyleCnt="0"/>
      <dgm:spPr/>
    </dgm:pt>
    <dgm:pt modelId="{12B0F9B3-A78B-4136-B5FD-A2B84B3D3EC5}" type="pres">
      <dgm:prSet presAssocID="{028E34AF-6292-4A13-AE89-A9022CF88D89}" presName="iconBgRect" presStyleLbl="bgShp" presStyleIdx="3" presStyleCnt="4"/>
      <dgm:spPr/>
    </dgm:pt>
    <dgm:pt modelId="{9E5C95D8-A0A2-478C-B372-CC5133F1F3EF}" type="pres">
      <dgm:prSet presAssocID="{028E34AF-6292-4A13-AE89-A9022CF88D8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7703394A-13D8-4075-9870-4D980038730E}" type="pres">
      <dgm:prSet presAssocID="{028E34AF-6292-4A13-AE89-A9022CF88D89}" presName="spaceRect" presStyleCnt="0"/>
      <dgm:spPr/>
    </dgm:pt>
    <dgm:pt modelId="{AE4B5A9C-8974-4C75-957B-F0321C47BE06}" type="pres">
      <dgm:prSet presAssocID="{028E34AF-6292-4A13-AE89-A9022CF88D8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FA6FE00-C5E4-41D6-8DED-B25E490B70CE}" type="presOf" srcId="{53D2B0CE-E2F3-4A68-9CED-7742C8C34DD8}" destId="{C900920A-17BC-488E-8BE6-6FC1FD767D1F}" srcOrd="0" destOrd="0" presId="urn:microsoft.com/office/officeart/2018/2/layout/IconCircleList"/>
    <dgm:cxn modelId="{7FA29612-BCEE-468B-B5E3-A353FC6779D9}" type="presOf" srcId="{6D66C32D-BF44-4243-BC8B-721808E64ACA}" destId="{4A7B1A33-E038-4355-B622-A3A4F8CF20EC}" srcOrd="0" destOrd="0" presId="urn:microsoft.com/office/officeart/2018/2/layout/IconCircleList"/>
    <dgm:cxn modelId="{7FEC2B57-6EBA-4CAF-BCDB-81A449BF5181}" srcId="{E9A25B4D-4A6E-4657-9D47-098B3B2B4A9B}" destId="{6D66C32D-BF44-4243-BC8B-721808E64ACA}" srcOrd="2" destOrd="0" parTransId="{3D19ADCF-9D84-4919-864F-BE722F494AA9}" sibTransId="{DC79174B-0331-4568-B938-9A0ECC3A8733}"/>
    <dgm:cxn modelId="{D4E59C64-70B3-49D1-AE9C-DB7883A0E8CE}" type="presOf" srcId="{DC79174B-0331-4568-B938-9A0ECC3A8733}" destId="{F32D275C-783E-4460-8D9E-BE0BC0496FD3}" srcOrd="0" destOrd="0" presId="urn:microsoft.com/office/officeart/2018/2/layout/IconCircleList"/>
    <dgm:cxn modelId="{0C7A609F-41C4-4595-8C81-CCA44EF470FD}" type="presOf" srcId="{CE8B3570-A500-43C6-A1B2-FB9313CDF5A3}" destId="{7776A418-5C72-443B-9B2A-11065F0C7891}" srcOrd="0" destOrd="0" presId="urn:microsoft.com/office/officeart/2018/2/layout/IconCircleList"/>
    <dgm:cxn modelId="{9784B6B7-5662-45C8-8A16-2233DFDF57F5}" srcId="{E9A25B4D-4A6E-4657-9D47-098B3B2B4A9B}" destId="{F34D5B94-14AF-431E-96F4-BE9066AD7C43}" srcOrd="0" destOrd="0" parTransId="{F717F467-DD85-41E4-8E98-A229F301FA6D}" sibTransId="{CE8B3570-A500-43C6-A1B2-FB9313CDF5A3}"/>
    <dgm:cxn modelId="{4363A4BD-E140-4FAF-AB2E-7C3471DEA6A3}" srcId="{E9A25B4D-4A6E-4657-9D47-098B3B2B4A9B}" destId="{E5FACA1B-9370-4453-8B35-FA358E91DD36}" srcOrd="1" destOrd="0" parTransId="{2573329A-D5C7-4283-8E2E-5836018D93E7}" sibTransId="{53D2B0CE-E2F3-4A68-9CED-7742C8C34DD8}"/>
    <dgm:cxn modelId="{50285CD5-0173-40FE-BE5D-722A30AF0241}" type="presOf" srcId="{E9A25B4D-4A6E-4657-9D47-098B3B2B4A9B}" destId="{2D007CD3-1D74-418B-BAB1-7F56E036F062}" srcOrd="0" destOrd="0" presId="urn:microsoft.com/office/officeart/2018/2/layout/IconCircleList"/>
    <dgm:cxn modelId="{DAF9D4D6-930A-4D17-AFBA-185FFD254902}" type="presOf" srcId="{F34D5B94-14AF-431E-96F4-BE9066AD7C43}" destId="{DEAC3F8F-CA85-4A0A-98B3-C554EA3FDDF1}" srcOrd="0" destOrd="0" presId="urn:microsoft.com/office/officeart/2018/2/layout/IconCircleList"/>
    <dgm:cxn modelId="{FC07E6DF-6ACD-4FDA-8A17-4A0B72D7478A}" type="presOf" srcId="{028E34AF-6292-4A13-AE89-A9022CF88D89}" destId="{AE4B5A9C-8974-4C75-957B-F0321C47BE06}" srcOrd="0" destOrd="0" presId="urn:microsoft.com/office/officeart/2018/2/layout/IconCircleList"/>
    <dgm:cxn modelId="{134D8FE4-F79B-4503-AAF6-A0AA307E21D3}" type="presOf" srcId="{E5FACA1B-9370-4453-8B35-FA358E91DD36}" destId="{B1E14C79-CD41-4E4E-80C0-CCA18B86B177}" srcOrd="0" destOrd="0" presId="urn:microsoft.com/office/officeart/2018/2/layout/IconCircleList"/>
    <dgm:cxn modelId="{B82C34F8-8F69-4DAE-94D0-347523BDD2B8}" srcId="{E9A25B4D-4A6E-4657-9D47-098B3B2B4A9B}" destId="{028E34AF-6292-4A13-AE89-A9022CF88D89}" srcOrd="3" destOrd="0" parTransId="{5CABDF7B-4542-4782-AAC3-AC4B2AD2807B}" sibTransId="{B6B207CF-0F2D-4B91-A512-E6CA5B2053AD}"/>
    <dgm:cxn modelId="{F02AEE3C-CA3D-45DB-A8F5-9B102EEC6778}" type="presParOf" srcId="{2D007CD3-1D74-418B-BAB1-7F56E036F062}" destId="{0249CDC5-5A7F-40BB-9FC8-03A7DAF7FA32}" srcOrd="0" destOrd="0" presId="urn:microsoft.com/office/officeart/2018/2/layout/IconCircleList"/>
    <dgm:cxn modelId="{0F8D7388-524C-4808-8986-224A1991C740}" type="presParOf" srcId="{0249CDC5-5A7F-40BB-9FC8-03A7DAF7FA32}" destId="{EA9B2217-448D-403F-BF21-32582314F184}" srcOrd="0" destOrd="0" presId="urn:microsoft.com/office/officeart/2018/2/layout/IconCircleList"/>
    <dgm:cxn modelId="{C6192309-36C7-4E76-A791-846CF33013A1}" type="presParOf" srcId="{EA9B2217-448D-403F-BF21-32582314F184}" destId="{A8324855-D7D9-428B-B28A-746F207E60FB}" srcOrd="0" destOrd="0" presId="urn:microsoft.com/office/officeart/2018/2/layout/IconCircleList"/>
    <dgm:cxn modelId="{5044F4F8-361B-47C6-B61D-85AC67F6038A}" type="presParOf" srcId="{EA9B2217-448D-403F-BF21-32582314F184}" destId="{277C798C-51C1-4970-AC60-E2ED4437E87D}" srcOrd="1" destOrd="0" presId="urn:microsoft.com/office/officeart/2018/2/layout/IconCircleList"/>
    <dgm:cxn modelId="{4652FD64-AE8A-44FD-8D8F-8DBFD2A93021}" type="presParOf" srcId="{EA9B2217-448D-403F-BF21-32582314F184}" destId="{CE0EB050-74B8-4F21-BA85-CBE4558BDAF8}" srcOrd="2" destOrd="0" presId="urn:microsoft.com/office/officeart/2018/2/layout/IconCircleList"/>
    <dgm:cxn modelId="{9C87C46F-1417-4381-A42D-CFC1DF63D78F}" type="presParOf" srcId="{EA9B2217-448D-403F-BF21-32582314F184}" destId="{DEAC3F8F-CA85-4A0A-98B3-C554EA3FDDF1}" srcOrd="3" destOrd="0" presId="urn:microsoft.com/office/officeart/2018/2/layout/IconCircleList"/>
    <dgm:cxn modelId="{DE98F3B9-78A6-49D7-888E-EB5B17D6A47D}" type="presParOf" srcId="{0249CDC5-5A7F-40BB-9FC8-03A7DAF7FA32}" destId="{7776A418-5C72-443B-9B2A-11065F0C7891}" srcOrd="1" destOrd="0" presId="urn:microsoft.com/office/officeart/2018/2/layout/IconCircleList"/>
    <dgm:cxn modelId="{E455F02D-D49B-4AA5-977E-9B7FBD659616}" type="presParOf" srcId="{0249CDC5-5A7F-40BB-9FC8-03A7DAF7FA32}" destId="{17686BCB-4F63-47CB-927D-680727A78EDD}" srcOrd="2" destOrd="0" presId="urn:microsoft.com/office/officeart/2018/2/layout/IconCircleList"/>
    <dgm:cxn modelId="{546A64AC-DF37-4EC3-B2E3-A26107AE6BF5}" type="presParOf" srcId="{17686BCB-4F63-47CB-927D-680727A78EDD}" destId="{E6FF9D80-D195-4783-A66E-8EC5598F945C}" srcOrd="0" destOrd="0" presId="urn:microsoft.com/office/officeart/2018/2/layout/IconCircleList"/>
    <dgm:cxn modelId="{E76B2FDD-D118-440A-B9CE-1F4C0E068148}" type="presParOf" srcId="{17686BCB-4F63-47CB-927D-680727A78EDD}" destId="{EB49A4B3-3EF4-49FE-A71C-C1492B1A6BCF}" srcOrd="1" destOrd="0" presId="urn:microsoft.com/office/officeart/2018/2/layout/IconCircleList"/>
    <dgm:cxn modelId="{D23B919A-1292-46AC-A186-10BB121FF04A}" type="presParOf" srcId="{17686BCB-4F63-47CB-927D-680727A78EDD}" destId="{EDB62B3F-4430-49A7-9D24-3FC79E19A109}" srcOrd="2" destOrd="0" presId="urn:microsoft.com/office/officeart/2018/2/layout/IconCircleList"/>
    <dgm:cxn modelId="{E7D8921B-C6F2-4F28-9282-5E1D70F78AFB}" type="presParOf" srcId="{17686BCB-4F63-47CB-927D-680727A78EDD}" destId="{B1E14C79-CD41-4E4E-80C0-CCA18B86B177}" srcOrd="3" destOrd="0" presId="urn:microsoft.com/office/officeart/2018/2/layout/IconCircleList"/>
    <dgm:cxn modelId="{0D9AB856-5763-495C-B117-F2435EA64DD1}" type="presParOf" srcId="{0249CDC5-5A7F-40BB-9FC8-03A7DAF7FA32}" destId="{C900920A-17BC-488E-8BE6-6FC1FD767D1F}" srcOrd="3" destOrd="0" presId="urn:microsoft.com/office/officeart/2018/2/layout/IconCircleList"/>
    <dgm:cxn modelId="{FE8C0351-A80F-4521-A630-2DDB1ECA2A09}" type="presParOf" srcId="{0249CDC5-5A7F-40BB-9FC8-03A7DAF7FA32}" destId="{C943FDFC-A0DA-4E92-96E4-6CCF1D631107}" srcOrd="4" destOrd="0" presId="urn:microsoft.com/office/officeart/2018/2/layout/IconCircleList"/>
    <dgm:cxn modelId="{742F240D-5C13-4699-8ED4-A792646B348A}" type="presParOf" srcId="{C943FDFC-A0DA-4E92-96E4-6CCF1D631107}" destId="{FA56B72B-D5DE-4CB9-B86B-779728E67CCE}" srcOrd="0" destOrd="0" presId="urn:microsoft.com/office/officeart/2018/2/layout/IconCircleList"/>
    <dgm:cxn modelId="{D3DE3BFC-6805-4354-B8DB-2B7F7AFBEF0B}" type="presParOf" srcId="{C943FDFC-A0DA-4E92-96E4-6CCF1D631107}" destId="{90236E87-0A56-480F-9C30-193B5C456B8F}" srcOrd="1" destOrd="0" presId="urn:microsoft.com/office/officeart/2018/2/layout/IconCircleList"/>
    <dgm:cxn modelId="{BBE9BBDD-3327-423E-9CC7-0608F3659811}" type="presParOf" srcId="{C943FDFC-A0DA-4E92-96E4-6CCF1D631107}" destId="{3CBA7130-C02C-47B9-B3CF-14CD9EEC8097}" srcOrd="2" destOrd="0" presId="urn:microsoft.com/office/officeart/2018/2/layout/IconCircleList"/>
    <dgm:cxn modelId="{C7E3B50D-3EF0-46BC-8477-402213696D3B}" type="presParOf" srcId="{C943FDFC-A0DA-4E92-96E4-6CCF1D631107}" destId="{4A7B1A33-E038-4355-B622-A3A4F8CF20EC}" srcOrd="3" destOrd="0" presId="urn:microsoft.com/office/officeart/2018/2/layout/IconCircleList"/>
    <dgm:cxn modelId="{F3CA81D9-4476-4502-ABC6-67EBC4198D9B}" type="presParOf" srcId="{0249CDC5-5A7F-40BB-9FC8-03A7DAF7FA32}" destId="{F32D275C-783E-4460-8D9E-BE0BC0496FD3}" srcOrd="5" destOrd="0" presId="urn:microsoft.com/office/officeart/2018/2/layout/IconCircleList"/>
    <dgm:cxn modelId="{C2933CE8-2492-4737-8721-685DB5A8A6B3}" type="presParOf" srcId="{0249CDC5-5A7F-40BB-9FC8-03A7DAF7FA32}" destId="{9AB4CC1C-4BEA-42A3-BCDB-C067DC8FEC9C}" srcOrd="6" destOrd="0" presId="urn:microsoft.com/office/officeart/2018/2/layout/IconCircleList"/>
    <dgm:cxn modelId="{80C017F3-C8A2-4B72-9D91-C8C8FEFA223B}" type="presParOf" srcId="{9AB4CC1C-4BEA-42A3-BCDB-C067DC8FEC9C}" destId="{12B0F9B3-A78B-4136-B5FD-A2B84B3D3EC5}" srcOrd="0" destOrd="0" presId="urn:microsoft.com/office/officeart/2018/2/layout/IconCircleList"/>
    <dgm:cxn modelId="{70FC617F-997F-4B74-9326-9806BD5B4291}" type="presParOf" srcId="{9AB4CC1C-4BEA-42A3-BCDB-C067DC8FEC9C}" destId="{9E5C95D8-A0A2-478C-B372-CC5133F1F3EF}" srcOrd="1" destOrd="0" presId="urn:microsoft.com/office/officeart/2018/2/layout/IconCircleList"/>
    <dgm:cxn modelId="{F8F82E1E-9220-4D59-B5E1-EB514187DD43}" type="presParOf" srcId="{9AB4CC1C-4BEA-42A3-BCDB-C067DC8FEC9C}" destId="{7703394A-13D8-4075-9870-4D980038730E}" srcOrd="2" destOrd="0" presId="urn:microsoft.com/office/officeart/2018/2/layout/IconCircleList"/>
    <dgm:cxn modelId="{7C8A65AD-27BB-47BF-8F9F-6F0DC3F6DD5F}" type="presParOf" srcId="{9AB4CC1C-4BEA-42A3-BCDB-C067DC8FEC9C}" destId="{AE4B5A9C-8974-4C75-957B-F0321C47BE0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B3F18B-AC39-4037-96B4-21639737E188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29C6E1-E82D-45E1-AF67-FFA0F9AEB23D}">
      <dgm:prSet/>
      <dgm:spPr/>
      <dgm:t>
        <a:bodyPr/>
        <a:lstStyle/>
        <a:p>
          <a:r>
            <a:rPr lang="en-US"/>
            <a:t>Know</a:t>
          </a:r>
        </a:p>
      </dgm:t>
    </dgm:pt>
    <dgm:pt modelId="{2D52AA2B-6524-46D7-8F21-E23FE40BFB6D}" type="parTrans" cxnId="{0BFECA6A-D2F0-4A2A-B851-438AE38635CF}">
      <dgm:prSet/>
      <dgm:spPr/>
      <dgm:t>
        <a:bodyPr/>
        <a:lstStyle/>
        <a:p>
          <a:endParaRPr lang="en-US"/>
        </a:p>
      </dgm:t>
    </dgm:pt>
    <dgm:pt modelId="{A65732CE-361A-41BC-8DA3-B67E91FE1F2B}" type="sibTrans" cxnId="{0BFECA6A-D2F0-4A2A-B851-438AE38635CF}">
      <dgm:prSet/>
      <dgm:spPr/>
      <dgm:t>
        <a:bodyPr/>
        <a:lstStyle/>
        <a:p>
          <a:endParaRPr lang="en-US"/>
        </a:p>
      </dgm:t>
    </dgm:pt>
    <dgm:pt modelId="{BE3FBEAB-AA40-49A0-86F0-41107230A66B}">
      <dgm:prSet/>
      <dgm:spPr/>
      <dgm:t>
        <a:bodyPr/>
        <a:lstStyle/>
        <a:p>
          <a:r>
            <a:rPr lang="en-US"/>
            <a:t>Know your school and district rules</a:t>
          </a:r>
        </a:p>
      </dgm:t>
    </dgm:pt>
    <dgm:pt modelId="{758670C8-BD22-411A-A83C-03AB8A4E0E56}" type="parTrans" cxnId="{D139F1A6-BC1E-4D66-B31F-149614C0B53E}">
      <dgm:prSet/>
      <dgm:spPr/>
      <dgm:t>
        <a:bodyPr/>
        <a:lstStyle/>
        <a:p>
          <a:endParaRPr lang="en-US"/>
        </a:p>
      </dgm:t>
    </dgm:pt>
    <dgm:pt modelId="{E0BAB064-9CD9-473A-9B52-97E6E968FDF4}" type="sibTrans" cxnId="{D139F1A6-BC1E-4D66-B31F-149614C0B53E}">
      <dgm:prSet/>
      <dgm:spPr/>
      <dgm:t>
        <a:bodyPr/>
        <a:lstStyle/>
        <a:p>
          <a:endParaRPr lang="en-US"/>
        </a:p>
      </dgm:t>
    </dgm:pt>
    <dgm:pt modelId="{E97900E0-2249-48DD-A1F3-B0108BF19567}">
      <dgm:prSet/>
      <dgm:spPr/>
      <dgm:t>
        <a:bodyPr/>
        <a:lstStyle/>
        <a:p>
          <a:r>
            <a:rPr lang="en-US"/>
            <a:t>Establish</a:t>
          </a:r>
        </a:p>
      </dgm:t>
    </dgm:pt>
    <dgm:pt modelId="{0425768B-00DF-4CDE-A8C9-20C058CEF9EE}" type="parTrans" cxnId="{935BAB2D-6050-412D-A81D-9A80C7D754B1}">
      <dgm:prSet/>
      <dgm:spPr/>
      <dgm:t>
        <a:bodyPr/>
        <a:lstStyle/>
        <a:p>
          <a:endParaRPr lang="en-US"/>
        </a:p>
      </dgm:t>
    </dgm:pt>
    <dgm:pt modelId="{74BCDBBE-8B5E-4077-8350-EAB4FB10EA0C}" type="sibTrans" cxnId="{935BAB2D-6050-412D-A81D-9A80C7D754B1}">
      <dgm:prSet/>
      <dgm:spPr/>
      <dgm:t>
        <a:bodyPr/>
        <a:lstStyle/>
        <a:p>
          <a:endParaRPr lang="en-US"/>
        </a:p>
      </dgm:t>
    </dgm:pt>
    <dgm:pt modelId="{92816851-F35B-4215-9158-54E0C44DD29D}">
      <dgm:prSet/>
      <dgm:spPr/>
      <dgm:t>
        <a:bodyPr/>
        <a:lstStyle/>
        <a:p>
          <a:r>
            <a:rPr lang="en-US"/>
            <a:t>Establish funding needs immediately</a:t>
          </a:r>
        </a:p>
      </dgm:t>
    </dgm:pt>
    <dgm:pt modelId="{71EAE93C-9389-43FD-AC2D-11F3E8F1C74E}" type="parTrans" cxnId="{DD849359-9750-44DB-B8A4-B589A67FE039}">
      <dgm:prSet/>
      <dgm:spPr/>
      <dgm:t>
        <a:bodyPr/>
        <a:lstStyle/>
        <a:p>
          <a:endParaRPr lang="en-US"/>
        </a:p>
      </dgm:t>
    </dgm:pt>
    <dgm:pt modelId="{4D5260A2-A69D-472B-B468-155B66A7857D}" type="sibTrans" cxnId="{DD849359-9750-44DB-B8A4-B589A67FE039}">
      <dgm:prSet/>
      <dgm:spPr/>
      <dgm:t>
        <a:bodyPr/>
        <a:lstStyle/>
        <a:p>
          <a:endParaRPr lang="en-US"/>
        </a:p>
      </dgm:t>
    </dgm:pt>
    <dgm:pt modelId="{862CAB23-EF05-48E7-96FD-C2DBB0A95788}">
      <dgm:prSet/>
      <dgm:spPr/>
      <dgm:t>
        <a:bodyPr/>
        <a:lstStyle/>
        <a:p>
          <a:r>
            <a:rPr lang="en-US"/>
            <a:t>Ask</a:t>
          </a:r>
        </a:p>
      </dgm:t>
    </dgm:pt>
    <dgm:pt modelId="{1355C60A-70A7-4545-9D9A-BC8D77931432}" type="parTrans" cxnId="{450BD43A-7777-4CE2-8E6D-A3C0CCEB7E8B}">
      <dgm:prSet/>
      <dgm:spPr/>
      <dgm:t>
        <a:bodyPr/>
        <a:lstStyle/>
        <a:p>
          <a:endParaRPr lang="en-US"/>
        </a:p>
      </dgm:t>
    </dgm:pt>
    <dgm:pt modelId="{C4EB169D-F01B-4ECF-B116-E35E12F74B32}" type="sibTrans" cxnId="{450BD43A-7777-4CE2-8E6D-A3C0CCEB7E8B}">
      <dgm:prSet/>
      <dgm:spPr/>
      <dgm:t>
        <a:bodyPr/>
        <a:lstStyle/>
        <a:p>
          <a:endParaRPr lang="en-US"/>
        </a:p>
      </dgm:t>
    </dgm:pt>
    <dgm:pt modelId="{26C28A04-CAD4-49EB-B0D8-56EE97FDCA87}">
      <dgm:prSet/>
      <dgm:spPr/>
      <dgm:t>
        <a:bodyPr/>
        <a:lstStyle/>
        <a:p>
          <a:r>
            <a:rPr lang="en-US"/>
            <a:t>Ask for help from fellow teachers</a:t>
          </a:r>
        </a:p>
      </dgm:t>
    </dgm:pt>
    <dgm:pt modelId="{9FA1F2B6-4883-4145-BA87-11A1AD2FB402}" type="parTrans" cxnId="{68BA71DE-CE3E-4E3D-AC8C-DE46F3F49E31}">
      <dgm:prSet/>
      <dgm:spPr/>
      <dgm:t>
        <a:bodyPr/>
        <a:lstStyle/>
        <a:p>
          <a:endParaRPr lang="en-US"/>
        </a:p>
      </dgm:t>
    </dgm:pt>
    <dgm:pt modelId="{A130AAF5-F73F-4AAA-B2B1-122C3B687AC4}" type="sibTrans" cxnId="{68BA71DE-CE3E-4E3D-AC8C-DE46F3F49E31}">
      <dgm:prSet/>
      <dgm:spPr/>
      <dgm:t>
        <a:bodyPr/>
        <a:lstStyle/>
        <a:p>
          <a:endParaRPr lang="en-US"/>
        </a:p>
      </dgm:t>
    </dgm:pt>
    <dgm:pt modelId="{5CFCCB32-4F4C-47FE-B891-BC8D14AAF93F}">
      <dgm:prSet/>
      <dgm:spPr/>
      <dgm:t>
        <a:bodyPr/>
        <a:lstStyle/>
        <a:p>
          <a:r>
            <a:rPr lang="en-US"/>
            <a:t>BEFRIEND</a:t>
          </a:r>
        </a:p>
      </dgm:t>
    </dgm:pt>
    <dgm:pt modelId="{354C743C-32C1-49BB-B24F-35672E75122B}" type="parTrans" cxnId="{016AF3F5-AB4F-4362-89A9-0BC77EFB325A}">
      <dgm:prSet/>
      <dgm:spPr/>
      <dgm:t>
        <a:bodyPr/>
        <a:lstStyle/>
        <a:p>
          <a:endParaRPr lang="en-US"/>
        </a:p>
      </dgm:t>
    </dgm:pt>
    <dgm:pt modelId="{048856BC-0D0F-4520-A66C-5BC4254FEF45}" type="sibTrans" cxnId="{016AF3F5-AB4F-4362-89A9-0BC77EFB325A}">
      <dgm:prSet/>
      <dgm:spPr/>
      <dgm:t>
        <a:bodyPr/>
        <a:lstStyle/>
        <a:p>
          <a:endParaRPr lang="en-US"/>
        </a:p>
      </dgm:t>
    </dgm:pt>
    <dgm:pt modelId="{E2EFB8AC-3647-42CE-A77B-589B291B5AC9}">
      <dgm:prSet/>
      <dgm:spPr/>
      <dgm:t>
        <a:bodyPr/>
        <a:lstStyle/>
        <a:p>
          <a:r>
            <a:rPr lang="en-US"/>
            <a:t>BEFRIEND BOOKKEEPERS AND SECRETARIES</a:t>
          </a:r>
        </a:p>
      </dgm:t>
    </dgm:pt>
    <dgm:pt modelId="{54FFBA14-A910-472D-80BC-DCBB852F88C3}" type="parTrans" cxnId="{9676AC28-A50A-4769-A3D9-9E2CEC487A5E}">
      <dgm:prSet/>
      <dgm:spPr/>
      <dgm:t>
        <a:bodyPr/>
        <a:lstStyle/>
        <a:p>
          <a:endParaRPr lang="en-US"/>
        </a:p>
      </dgm:t>
    </dgm:pt>
    <dgm:pt modelId="{7355E9F8-2002-4ADF-81A2-DFF12F0A5040}" type="sibTrans" cxnId="{9676AC28-A50A-4769-A3D9-9E2CEC487A5E}">
      <dgm:prSet/>
      <dgm:spPr/>
      <dgm:t>
        <a:bodyPr/>
        <a:lstStyle/>
        <a:p>
          <a:endParaRPr lang="en-US"/>
        </a:p>
      </dgm:t>
    </dgm:pt>
    <dgm:pt modelId="{CD7BE893-31B5-4453-AAEF-3BC05E2166FA}">
      <dgm:prSet/>
      <dgm:spPr/>
      <dgm:t>
        <a:bodyPr/>
        <a:lstStyle/>
        <a:p>
          <a:r>
            <a:rPr lang="en-US"/>
            <a:t>BEFRIEND</a:t>
          </a:r>
        </a:p>
      </dgm:t>
    </dgm:pt>
    <dgm:pt modelId="{C3AC264C-AD71-4758-9A81-E8E79DD955FD}" type="parTrans" cxnId="{DDD676C4-C92A-493B-8E68-CF363A08ADB0}">
      <dgm:prSet/>
      <dgm:spPr/>
      <dgm:t>
        <a:bodyPr/>
        <a:lstStyle/>
        <a:p>
          <a:endParaRPr lang="en-US"/>
        </a:p>
      </dgm:t>
    </dgm:pt>
    <dgm:pt modelId="{70FD856B-BDDB-4A12-9864-CE3578030CD0}" type="sibTrans" cxnId="{DDD676C4-C92A-493B-8E68-CF363A08ADB0}">
      <dgm:prSet/>
      <dgm:spPr/>
      <dgm:t>
        <a:bodyPr/>
        <a:lstStyle/>
        <a:p>
          <a:endParaRPr lang="en-US"/>
        </a:p>
      </dgm:t>
    </dgm:pt>
    <dgm:pt modelId="{A9AB860B-5CEF-405B-B156-F6A153CA83E0}">
      <dgm:prSet/>
      <dgm:spPr/>
      <dgm:t>
        <a:bodyPr/>
        <a:lstStyle/>
        <a:p>
          <a:r>
            <a:rPr lang="en-US"/>
            <a:t>BEFRIEND CUSTODIANS</a:t>
          </a:r>
        </a:p>
      </dgm:t>
    </dgm:pt>
    <dgm:pt modelId="{08E35A0C-A35B-4D41-8895-1FEFB8B1777F}" type="parTrans" cxnId="{1A4FCF6C-C237-4E7E-BCC0-AB09CE1A5483}">
      <dgm:prSet/>
      <dgm:spPr/>
      <dgm:t>
        <a:bodyPr/>
        <a:lstStyle/>
        <a:p>
          <a:endParaRPr lang="en-US"/>
        </a:p>
      </dgm:t>
    </dgm:pt>
    <dgm:pt modelId="{F21F7C7B-5765-4554-AC9F-B48469B01BB7}" type="sibTrans" cxnId="{1A4FCF6C-C237-4E7E-BCC0-AB09CE1A5483}">
      <dgm:prSet/>
      <dgm:spPr/>
      <dgm:t>
        <a:bodyPr/>
        <a:lstStyle/>
        <a:p>
          <a:endParaRPr lang="en-US"/>
        </a:p>
      </dgm:t>
    </dgm:pt>
    <dgm:pt modelId="{22FFC158-9239-45FE-94CD-2084F190BED1}">
      <dgm:prSet/>
      <dgm:spPr/>
      <dgm:t>
        <a:bodyPr/>
        <a:lstStyle/>
        <a:p>
          <a:r>
            <a:rPr lang="en-US"/>
            <a:t>Produce</a:t>
          </a:r>
        </a:p>
      </dgm:t>
    </dgm:pt>
    <dgm:pt modelId="{556CC0D6-FBB6-4218-9E8F-B201B816C58D}" type="parTrans" cxnId="{D170312E-09AA-4D53-B5BB-69EDFF4D1141}">
      <dgm:prSet/>
      <dgm:spPr/>
      <dgm:t>
        <a:bodyPr/>
        <a:lstStyle/>
        <a:p>
          <a:endParaRPr lang="en-US"/>
        </a:p>
      </dgm:t>
    </dgm:pt>
    <dgm:pt modelId="{DDDA4D0A-67DF-48F1-AF38-6164D55FA55C}" type="sibTrans" cxnId="{D170312E-09AA-4D53-B5BB-69EDFF4D1141}">
      <dgm:prSet/>
      <dgm:spPr/>
      <dgm:t>
        <a:bodyPr/>
        <a:lstStyle/>
        <a:p>
          <a:endParaRPr lang="en-US"/>
        </a:p>
      </dgm:t>
    </dgm:pt>
    <dgm:pt modelId="{6BA2F018-DC76-468B-A688-0EB12834B7D8}">
      <dgm:prSet/>
      <dgm:spPr/>
      <dgm:t>
        <a:bodyPr/>
        <a:lstStyle/>
        <a:p>
          <a:r>
            <a:rPr lang="en-US"/>
            <a:t>Produce a schedule for the whole school to have</a:t>
          </a:r>
        </a:p>
      </dgm:t>
    </dgm:pt>
    <dgm:pt modelId="{238E079A-12AE-4161-9C75-83EFB425EF6A}" type="parTrans" cxnId="{D660E013-8EBD-44DB-B613-C95EFB8DE418}">
      <dgm:prSet/>
      <dgm:spPr/>
      <dgm:t>
        <a:bodyPr/>
        <a:lstStyle/>
        <a:p>
          <a:endParaRPr lang="en-US"/>
        </a:p>
      </dgm:t>
    </dgm:pt>
    <dgm:pt modelId="{6BF4EA29-2BA9-43FF-BD03-C00287E91B8D}" type="sibTrans" cxnId="{D660E013-8EBD-44DB-B613-C95EFB8DE418}">
      <dgm:prSet/>
      <dgm:spPr/>
      <dgm:t>
        <a:bodyPr/>
        <a:lstStyle/>
        <a:p>
          <a:endParaRPr lang="en-US"/>
        </a:p>
      </dgm:t>
    </dgm:pt>
    <dgm:pt modelId="{6A7C58F8-77A9-4321-A948-AB6B3C180FFB}">
      <dgm:prSet/>
      <dgm:spPr/>
      <dgm:t>
        <a:bodyPr/>
        <a:lstStyle/>
        <a:p>
          <a:r>
            <a:rPr lang="en-US"/>
            <a:t>Be</a:t>
          </a:r>
        </a:p>
      </dgm:t>
    </dgm:pt>
    <dgm:pt modelId="{2365AC42-2E70-44C9-A39A-E09A6ECE4174}" type="parTrans" cxnId="{D290EB16-5825-4270-9996-A4559D62E22B}">
      <dgm:prSet/>
      <dgm:spPr/>
      <dgm:t>
        <a:bodyPr/>
        <a:lstStyle/>
        <a:p>
          <a:endParaRPr lang="en-US"/>
        </a:p>
      </dgm:t>
    </dgm:pt>
    <dgm:pt modelId="{24FD0F08-9033-4541-8D79-F1BFBA9EF909}" type="sibTrans" cxnId="{D290EB16-5825-4270-9996-A4559D62E22B}">
      <dgm:prSet/>
      <dgm:spPr/>
      <dgm:t>
        <a:bodyPr/>
        <a:lstStyle/>
        <a:p>
          <a:endParaRPr lang="en-US"/>
        </a:p>
      </dgm:t>
    </dgm:pt>
    <dgm:pt modelId="{52AECBDD-A018-4927-95B3-1F24FFBAC966}">
      <dgm:prSet/>
      <dgm:spPr/>
      <dgm:t>
        <a:bodyPr/>
        <a:lstStyle/>
        <a:p>
          <a:r>
            <a:rPr lang="en-US"/>
            <a:t>Be your own cheerleader!</a:t>
          </a:r>
        </a:p>
      </dgm:t>
    </dgm:pt>
    <dgm:pt modelId="{C356AA49-C70F-4C47-AD54-1A496D95833D}" type="parTrans" cxnId="{55BD0EE4-5180-459B-BD5A-58333D079869}">
      <dgm:prSet/>
      <dgm:spPr/>
      <dgm:t>
        <a:bodyPr/>
        <a:lstStyle/>
        <a:p>
          <a:endParaRPr lang="en-US"/>
        </a:p>
      </dgm:t>
    </dgm:pt>
    <dgm:pt modelId="{8310D6F0-2C17-42F2-B79F-C637858AC541}" type="sibTrans" cxnId="{55BD0EE4-5180-459B-BD5A-58333D079869}">
      <dgm:prSet/>
      <dgm:spPr/>
      <dgm:t>
        <a:bodyPr/>
        <a:lstStyle/>
        <a:p>
          <a:endParaRPr lang="en-US"/>
        </a:p>
      </dgm:t>
    </dgm:pt>
    <dgm:pt modelId="{DCC143F1-0596-DC4A-BA4E-05A21E35FF24}" type="pres">
      <dgm:prSet presAssocID="{AFB3F18B-AC39-4037-96B4-21639737E188}" presName="Name0" presStyleCnt="0">
        <dgm:presLayoutVars>
          <dgm:dir/>
          <dgm:animLvl val="lvl"/>
          <dgm:resizeHandles val="exact"/>
        </dgm:presLayoutVars>
      </dgm:prSet>
      <dgm:spPr/>
    </dgm:pt>
    <dgm:pt modelId="{8F469877-AA54-ED4E-AADD-6038F5B196CE}" type="pres">
      <dgm:prSet presAssocID="{7929C6E1-E82D-45E1-AF67-FFA0F9AEB23D}" presName="linNode" presStyleCnt="0"/>
      <dgm:spPr/>
    </dgm:pt>
    <dgm:pt modelId="{D62DD7E0-5D0F-5E41-A075-2C0F32A5C267}" type="pres">
      <dgm:prSet presAssocID="{7929C6E1-E82D-45E1-AF67-FFA0F9AEB23D}" presName="parentText" presStyleLbl="solidFgAcc1" presStyleIdx="0" presStyleCnt="7">
        <dgm:presLayoutVars>
          <dgm:chMax val="1"/>
          <dgm:bulletEnabled/>
        </dgm:presLayoutVars>
      </dgm:prSet>
      <dgm:spPr/>
    </dgm:pt>
    <dgm:pt modelId="{3E75F9EF-28E3-2945-98D9-08F6B934F5D1}" type="pres">
      <dgm:prSet presAssocID="{7929C6E1-E82D-45E1-AF67-FFA0F9AEB23D}" presName="descendantText" presStyleLbl="alignNode1" presStyleIdx="0" presStyleCnt="7">
        <dgm:presLayoutVars>
          <dgm:bulletEnabled/>
        </dgm:presLayoutVars>
      </dgm:prSet>
      <dgm:spPr/>
    </dgm:pt>
    <dgm:pt modelId="{82886992-87A4-D247-8801-49A793D1AFB2}" type="pres">
      <dgm:prSet presAssocID="{A65732CE-361A-41BC-8DA3-B67E91FE1F2B}" presName="sp" presStyleCnt="0"/>
      <dgm:spPr/>
    </dgm:pt>
    <dgm:pt modelId="{904DC9F4-4245-6A48-8B97-E9EADAFDCA58}" type="pres">
      <dgm:prSet presAssocID="{E97900E0-2249-48DD-A1F3-B0108BF19567}" presName="linNode" presStyleCnt="0"/>
      <dgm:spPr/>
    </dgm:pt>
    <dgm:pt modelId="{07997ACE-1C34-224F-A99B-8020156F86D0}" type="pres">
      <dgm:prSet presAssocID="{E97900E0-2249-48DD-A1F3-B0108BF19567}" presName="parentText" presStyleLbl="solidFgAcc1" presStyleIdx="1" presStyleCnt="7">
        <dgm:presLayoutVars>
          <dgm:chMax val="1"/>
          <dgm:bulletEnabled/>
        </dgm:presLayoutVars>
      </dgm:prSet>
      <dgm:spPr/>
    </dgm:pt>
    <dgm:pt modelId="{84829D07-C4B1-2841-93CD-D5A598E9520D}" type="pres">
      <dgm:prSet presAssocID="{E97900E0-2249-48DD-A1F3-B0108BF19567}" presName="descendantText" presStyleLbl="alignNode1" presStyleIdx="1" presStyleCnt="7">
        <dgm:presLayoutVars>
          <dgm:bulletEnabled/>
        </dgm:presLayoutVars>
      </dgm:prSet>
      <dgm:spPr/>
    </dgm:pt>
    <dgm:pt modelId="{1713EFA7-B9AF-2341-97AF-7C8F1B436ECE}" type="pres">
      <dgm:prSet presAssocID="{74BCDBBE-8B5E-4077-8350-EAB4FB10EA0C}" presName="sp" presStyleCnt="0"/>
      <dgm:spPr/>
    </dgm:pt>
    <dgm:pt modelId="{834E0500-D629-DF4A-AAA8-FDBCB39A0F63}" type="pres">
      <dgm:prSet presAssocID="{862CAB23-EF05-48E7-96FD-C2DBB0A95788}" presName="linNode" presStyleCnt="0"/>
      <dgm:spPr/>
    </dgm:pt>
    <dgm:pt modelId="{C44AF750-A8B9-4342-8E1D-FCEDBE29F8B2}" type="pres">
      <dgm:prSet presAssocID="{862CAB23-EF05-48E7-96FD-C2DBB0A95788}" presName="parentText" presStyleLbl="solidFgAcc1" presStyleIdx="2" presStyleCnt="7">
        <dgm:presLayoutVars>
          <dgm:chMax val="1"/>
          <dgm:bulletEnabled/>
        </dgm:presLayoutVars>
      </dgm:prSet>
      <dgm:spPr/>
    </dgm:pt>
    <dgm:pt modelId="{521A4FA4-E8A5-9145-A840-CBF238AA4414}" type="pres">
      <dgm:prSet presAssocID="{862CAB23-EF05-48E7-96FD-C2DBB0A95788}" presName="descendantText" presStyleLbl="alignNode1" presStyleIdx="2" presStyleCnt="7">
        <dgm:presLayoutVars>
          <dgm:bulletEnabled/>
        </dgm:presLayoutVars>
      </dgm:prSet>
      <dgm:spPr/>
    </dgm:pt>
    <dgm:pt modelId="{D4AAD333-E15E-C747-8873-3A987232D75D}" type="pres">
      <dgm:prSet presAssocID="{C4EB169D-F01B-4ECF-B116-E35E12F74B32}" presName="sp" presStyleCnt="0"/>
      <dgm:spPr/>
    </dgm:pt>
    <dgm:pt modelId="{6C954803-B0DB-AC4E-9855-1EE01E8F54AD}" type="pres">
      <dgm:prSet presAssocID="{5CFCCB32-4F4C-47FE-B891-BC8D14AAF93F}" presName="linNode" presStyleCnt="0"/>
      <dgm:spPr/>
    </dgm:pt>
    <dgm:pt modelId="{7B395DD5-453E-3D43-BF84-1C3BF4C0249B}" type="pres">
      <dgm:prSet presAssocID="{5CFCCB32-4F4C-47FE-B891-BC8D14AAF93F}" presName="parentText" presStyleLbl="solidFgAcc1" presStyleIdx="3" presStyleCnt="7">
        <dgm:presLayoutVars>
          <dgm:chMax val="1"/>
          <dgm:bulletEnabled/>
        </dgm:presLayoutVars>
      </dgm:prSet>
      <dgm:spPr/>
    </dgm:pt>
    <dgm:pt modelId="{B0605A14-EC16-9745-8281-DDB2CBC38F40}" type="pres">
      <dgm:prSet presAssocID="{5CFCCB32-4F4C-47FE-B891-BC8D14AAF93F}" presName="descendantText" presStyleLbl="alignNode1" presStyleIdx="3" presStyleCnt="7">
        <dgm:presLayoutVars>
          <dgm:bulletEnabled/>
        </dgm:presLayoutVars>
      </dgm:prSet>
      <dgm:spPr/>
    </dgm:pt>
    <dgm:pt modelId="{A1F99EC8-47CB-5547-97E6-8F99CE4F4843}" type="pres">
      <dgm:prSet presAssocID="{048856BC-0D0F-4520-A66C-5BC4254FEF45}" presName="sp" presStyleCnt="0"/>
      <dgm:spPr/>
    </dgm:pt>
    <dgm:pt modelId="{14846DF1-9498-A24C-A49B-4C88B733F9F7}" type="pres">
      <dgm:prSet presAssocID="{CD7BE893-31B5-4453-AAEF-3BC05E2166FA}" presName="linNode" presStyleCnt="0"/>
      <dgm:spPr/>
    </dgm:pt>
    <dgm:pt modelId="{432C4B59-5095-2048-B7D7-AF8A816E3532}" type="pres">
      <dgm:prSet presAssocID="{CD7BE893-31B5-4453-AAEF-3BC05E2166FA}" presName="parentText" presStyleLbl="solidFgAcc1" presStyleIdx="4" presStyleCnt="7">
        <dgm:presLayoutVars>
          <dgm:chMax val="1"/>
          <dgm:bulletEnabled/>
        </dgm:presLayoutVars>
      </dgm:prSet>
      <dgm:spPr/>
    </dgm:pt>
    <dgm:pt modelId="{14E63EDE-316D-9A43-BF5F-9D2348AD9552}" type="pres">
      <dgm:prSet presAssocID="{CD7BE893-31B5-4453-AAEF-3BC05E2166FA}" presName="descendantText" presStyleLbl="alignNode1" presStyleIdx="4" presStyleCnt="7">
        <dgm:presLayoutVars>
          <dgm:bulletEnabled/>
        </dgm:presLayoutVars>
      </dgm:prSet>
      <dgm:spPr/>
    </dgm:pt>
    <dgm:pt modelId="{FB28133F-F579-8E4D-8BEB-2F18FB4DC1A3}" type="pres">
      <dgm:prSet presAssocID="{70FD856B-BDDB-4A12-9864-CE3578030CD0}" presName="sp" presStyleCnt="0"/>
      <dgm:spPr/>
    </dgm:pt>
    <dgm:pt modelId="{D1C3C4E7-EABA-2F46-AA3C-408C54BED48E}" type="pres">
      <dgm:prSet presAssocID="{22FFC158-9239-45FE-94CD-2084F190BED1}" presName="linNode" presStyleCnt="0"/>
      <dgm:spPr/>
    </dgm:pt>
    <dgm:pt modelId="{0EC61BEF-58B8-1948-8F44-C6F4C18DFA77}" type="pres">
      <dgm:prSet presAssocID="{22FFC158-9239-45FE-94CD-2084F190BED1}" presName="parentText" presStyleLbl="solidFgAcc1" presStyleIdx="5" presStyleCnt="7">
        <dgm:presLayoutVars>
          <dgm:chMax val="1"/>
          <dgm:bulletEnabled/>
        </dgm:presLayoutVars>
      </dgm:prSet>
      <dgm:spPr/>
    </dgm:pt>
    <dgm:pt modelId="{ABFCC110-B323-5E46-8F9F-1C2AF50C767D}" type="pres">
      <dgm:prSet presAssocID="{22FFC158-9239-45FE-94CD-2084F190BED1}" presName="descendantText" presStyleLbl="alignNode1" presStyleIdx="5" presStyleCnt="7">
        <dgm:presLayoutVars>
          <dgm:bulletEnabled/>
        </dgm:presLayoutVars>
      </dgm:prSet>
      <dgm:spPr/>
    </dgm:pt>
    <dgm:pt modelId="{4461E122-6B07-4545-816D-A2A38F797B3B}" type="pres">
      <dgm:prSet presAssocID="{DDDA4D0A-67DF-48F1-AF38-6164D55FA55C}" presName="sp" presStyleCnt="0"/>
      <dgm:spPr/>
    </dgm:pt>
    <dgm:pt modelId="{25BB473A-2708-EE4A-BC77-1A9ACC38573F}" type="pres">
      <dgm:prSet presAssocID="{6A7C58F8-77A9-4321-A948-AB6B3C180FFB}" presName="linNode" presStyleCnt="0"/>
      <dgm:spPr/>
    </dgm:pt>
    <dgm:pt modelId="{B0E078BC-E142-E640-B118-00520680C3AC}" type="pres">
      <dgm:prSet presAssocID="{6A7C58F8-77A9-4321-A948-AB6B3C180FFB}" presName="parentText" presStyleLbl="solidFgAcc1" presStyleIdx="6" presStyleCnt="7">
        <dgm:presLayoutVars>
          <dgm:chMax val="1"/>
          <dgm:bulletEnabled/>
        </dgm:presLayoutVars>
      </dgm:prSet>
      <dgm:spPr/>
    </dgm:pt>
    <dgm:pt modelId="{2420F54D-07C8-A948-AD51-729AF670C65B}" type="pres">
      <dgm:prSet presAssocID="{6A7C58F8-77A9-4321-A948-AB6B3C180FFB}" presName="descendantText" presStyleLbl="alignNode1" presStyleIdx="6" presStyleCnt="7">
        <dgm:presLayoutVars>
          <dgm:bulletEnabled/>
        </dgm:presLayoutVars>
      </dgm:prSet>
      <dgm:spPr/>
    </dgm:pt>
  </dgm:ptLst>
  <dgm:cxnLst>
    <dgm:cxn modelId="{53B5F10C-65DC-584A-8AEB-7F1C90C7FAF6}" type="presOf" srcId="{26C28A04-CAD4-49EB-B0D8-56EE97FDCA87}" destId="{521A4FA4-E8A5-9145-A840-CBF238AA4414}" srcOrd="0" destOrd="0" presId="urn:microsoft.com/office/officeart/2016/7/layout/VerticalHollowActionList"/>
    <dgm:cxn modelId="{D660E013-8EBD-44DB-B613-C95EFB8DE418}" srcId="{22FFC158-9239-45FE-94CD-2084F190BED1}" destId="{6BA2F018-DC76-468B-A688-0EB12834B7D8}" srcOrd="0" destOrd="0" parTransId="{238E079A-12AE-4161-9C75-83EFB425EF6A}" sibTransId="{6BF4EA29-2BA9-43FF-BD03-C00287E91B8D}"/>
    <dgm:cxn modelId="{D290EB16-5825-4270-9996-A4559D62E22B}" srcId="{AFB3F18B-AC39-4037-96B4-21639737E188}" destId="{6A7C58F8-77A9-4321-A948-AB6B3C180FFB}" srcOrd="6" destOrd="0" parTransId="{2365AC42-2E70-44C9-A39A-E09A6ECE4174}" sibTransId="{24FD0F08-9033-4541-8D79-F1BFBA9EF909}"/>
    <dgm:cxn modelId="{ED14BA1A-ED7E-AD4F-AAC6-51B9ED9AA6E0}" type="presOf" srcId="{AFB3F18B-AC39-4037-96B4-21639737E188}" destId="{DCC143F1-0596-DC4A-BA4E-05A21E35FF24}" srcOrd="0" destOrd="0" presId="urn:microsoft.com/office/officeart/2016/7/layout/VerticalHollowActionList"/>
    <dgm:cxn modelId="{9676AC28-A50A-4769-A3D9-9E2CEC487A5E}" srcId="{5CFCCB32-4F4C-47FE-B891-BC8D14AAF93F}" destId="{E2EFB8AC-3647-42CE-A77B-589B291B5AC9}" srcOrd="0" destOrd="0" parTransId="{54FFBA14-A910-472D-80BC-DCBB852F88C3}" sibTransId="{7355E9F8-2002-4ADF-81A2-DFF12F0A5040}"/>
    <dgm:cxn modelId="{935BAB2D-6050-412D-A81D-9A80C7D754B1}" srcId="{AFB3F18B-AC39-4037-96B4-21639737E188}" destId="{E97900E0-2249-48DD-A1F3-B0108BF19567}" srcOrd="1" destOrd="0" parTransId="{0425768B-00DF-4CDE-A8C9-20C058CEF9EE}" sibTransId="{74BCDBBE-8B5E-4077-8350-EAB4FB10EA0C}"/>
    <dgm:cxn modelId="{D170312E-09AA-4D53-B5BB-69EDFF4D1141}" srcId="{AFB3F18B-AC39-4037-96B4-21639737E188}" destId="{22FFC158-9239-45FE-94CD-2084F190BED1}" srcOrd="5" destOrd="0" parTransId="{556CC0D6-FBB6-4218-9E8F-B201B816C58D}" sibTransId="{DDDA4D0A-67DF-48F1-AF38-6164D55FA55C}"/>
    <dgm:cxn modelId="{92D83231-7A31-CD40-9DD6-0225762D72BC}" type="presOf" srcId="{E2EFB8AC-3647-42CE-A77B-589B291B5AC9}" destId="{B0605A14-EC16-9745-8281-DDB2CBC38F40}" srcOrd="0" destOrd="0" presId="urn:microsoft.com/office/officeart/2016/7/layout/VerticalHollowActionList"/>
    <dgm:cxn modelId="{EC311634-9083-FB47-B124-F5F155AB0F0E}" type="presOf" srcId="{52AECBDD-A018-4927-95B3-1F24FFBAC966}" destId="{2420F54D-07C8-A948-AD51-729AF670C65B}" srcOrd="0" destOrd="0" presId="urn:microsoft.com/office/officeart/2016/7/layout/VerticalHollowActionList"/>
    <dgm:cxn modelId="{450BD43A-7777-4CE2-8E6D-A3C0CCEB7E8B}" srcId="{AFB3F18B-AC39-4037-96B4-21639737E188}" destId="{862CAB23-EF05-48E7-96FD-C2DBB0A95788}" srcOrd="2" destOrd="0" parTransId="{1355C60A-70A7-4545-9D9A-BC8D77931432}" sibTransId="{C4EB169D-F01B-4ECF-B116-E35E12F74B32}"/>
    <dgm:cxn modelId="{90CE7347-2E50-0B4E-B0F9-FAA579BB1AA1}" type="presOf" srcId="{E97900E0-2249-48DD-A1F3-B0108BF19567}" destId="{07997ACE-1C34-224F-A99B-8020156F86D0}" srcOrd="0" destOrd="0" presId="urn:microsoft.com/office/officeart/2016/7/layout/VerticalHollowActionList"/>
    <dgm:cxn modelId="{0714204A-F5F5-A34D-BE5B-D88BC8BA7231}" type="presOf" srcId="{CD7BE893-31B5-4453-AAEF-3BC05E2166FA}" destId="{432C4B59-5095-2048-B7D7-AF8A816E3532}" srcOrd="0" destOrd="0" presId="urn:microsoft.com/office/officeart/2016/7/layout/VerticalHollowActionList"/>
    <dgm:cxn modelId="{DD849359-9750-44DB-B8A4-B589A67FE039}" srcId="{E97900E0-2249-48DD-A1F3-B0108BF19567}" destId="{92816851-F35B-4215-9158-54E0C44DD29D}" srcOrd="0" destOrd="0" parTransId="{71EAE93C-9389-43FD-AC2D-11F3E8F1C74E}" sibTransId="{4D5260A2-A69D-472B-B468-155B66A7857D}"/>
    <dgm:cxn modelId="{0BFECA6A-D2F0-4A2A-B851-438AE38635CF}" srcId="{AFB3F18B-AC39-4037-96B4-21639737E188}" destId="{7929C6E1-E82D-45E1-AF67-FFA0F9AEB23D}" srcOrd="0" destOrd="0" parTransId="{2D52AA2B-6524-46D7-8F21-E23FE40BFB6D}" sibTransId="{A65732CE-361A-41BC-8DA3-B67E91FE1F2B}"/>
    <dgm:cxn modelId="{1A4FCF6C-C237-4E7E-BCC0-AB09CE1A5483}" srcId="{CD7BE893-31B5-4453-AAEF-3BC05E2166FA}" destId="{A9AB860B-5CEF-405B-B156-F6A153CA83E0}" srcOrd="0" destOrd="0" parTransId="{08E35A0C-A35B-4D41-8895-1FEFB8B1777F}" sibTransId="{F21F7C7B-5765-4554-AC9F-B48469B01BB7}"/>
    <dgm:cxn modelId="{EA608378-EDE6-084B-AC56-B65FAE81CFA2}" type="presOf" srcId="{22FFC158-9239-45FE-94CD-2084F190BED1}" destId="{0EC61BEF-58B8-1948-8F44-C6F4C18DFA77}" srcOrd="0" destOrd="0" presId="urn:microsoft.com/office/officeart/2016/7/layout/VerticalHollowActionList"/>
    <dgm:cxn modelId="{FCE6B679-A6BC-6E4C-B604-5DC6C954C432}" type="presOf" srcId="{7929C6E1-E82D-45E1-AF67-FFA0F9AEB23D}" destId="{D62DD7E0-5D0F-5E41-A075-2C0F32A5C267}" srcOrd="0" destOrd="0" presId="urn:microsoft.com/office/officeart/2016/7/layout/VerticalHollowActionList"/>
    <dgm:cxn modelId="{EE7B0E91-14A9-4041-9A2B-F4F01A90EB03}" type="presOf" srcId="{92816851-F35B-4215-9158-54E0C44DD29D}" destId="{84829D07-C4B1-2841-93CD-D5A598E9520D}" srcOrd="0" destOrd="0" presId="urn:microsoft.com/office/officeart/2016/7/layout/VerticalHollowActionList"/>
    <dgm:cxn modelId="{D139F1A6-BC1E-4D66-B31F-149614C0B53E}" srcId="{7929C6E1-E82D-45E1-AF67-FFA0F9AEB23D}" destId="{BE3FBEAB-AA40-49A0-86F0-41107230A66B}" srcOrd="0" destOrd="0" parTransId="{758670C8-BD22-411A-A83C-03AB8A4E0E56}" sibTransId="{E0BAB064-9CD9-473A-9B52-97E6E968FDF4}"/>
    <dgm:cxn modelId="{DDD676C4-C92A-493B-8E68-CF363A08ADB0}" srcId="{AFB3F18B-AC39-4037-96B4-21639737E188}" destId="{CD7BE893-31B5-4453-AAEF-3BC05E2166FA}" srcOrd="4" destOrd="0" parTransId="{C3AC264C-AD71-4758-9A81-E8E79DD955FD}" sibTransId="{70FD856B-BDDB-4A12-9864-CE3578030CD0}"/>
    <dgm:cxn modelId="{E42F07C8-EE29-D040-8A26-2E8A0082AEE8}" type="presOf" srcId="{6BA2F018-DC76-468B-A688-0EB12834B7D8}" destId="{ABFCC110-B323-5E46-8F9F-1C2AF50C767D}" srcOrd="0" destOrd="0" presId="urn:microsoft.com/office/officeart/2016/7/layout/VerticalHollowActionList"/>
    <dgm:cxn modelId="{E9B554CA-60F7-0F48-B3B4-398FB6F7B879}" type="presOf" srcId="{6A7C58F8-77A9-4321-A948-AB6B3C180FFB}" destId="{B0E078BC-E142-E640-B118-00520680C3AC}" srcOrd="0" destOrd="0" presId="urn:microsoft.com/office/officeart/2016/7/layout/VerticalHollowActionList"/>
    <dgm:cxn modelId="{EC8601CF-FFA2-EF46-A17E-F4022CBBDCEE}" type="presOf" srcId="{BE3FBEAB-AA40-49A0-86F0-41107230A66B}" destId="{3E75F9EF-28E3-2945-98D9-08F6B934F5D1}" srcOrd="0" destOrd="0" presId="urn:microsoft.com/office/officeart/2016/7/layout/VerticalHollowActionList"/>
    <dgm:cxn modelId="{68BA71DE-CE3E-4E3D-AC8C-DE46F3F49E31}" srcId="{862CAB23-EF05-48E7-96FD-C2DBB0A95788}" destId="{26C28A04-CAD4-49EB-B0D8-56EE97FDCA87}" srcOrd="0" destOrd="0" parTransId="{9FA1F2B6-4883-4145-BA87-11A1AD2FB402}" sibTransId="{A130AAF5-F73F-4AAA-B2B1-122C3B687AC4}"/>
    <dgm:cxn modelId="{55BD0EE4-5180-459B-BD5A-58333D079869}" srcId="{6A7C58F8-77A9-4321-A948-AB6B3C180FFB}" destId="{52AECBDD-A018-4927-95B3-1F24FFBAC966}" srcOrd="0" destOrd="0" parTransId="{C356AA49-C70F-4C47-AD54-1A496D95833D}" sibTransId="{8310D6F0-2C17-42F2-B79F-C637858AC541}"/>
    <dgm:cxn modelId="{F75A00E6-50B7-D643-BF33-23A4AF5B27E1}" type="presOf" srcId="{862CAB23-EF05-48E7-96FD-C2DBB0A95788}" destId="{C44AF750-A8B9-4342-8E1D-FCEDBE29F8B2}" srcOrd="0" destOrd="0" presId="urn:microsoft.com/office/officeart/2016/7/layout/VerticalHollowActionList"/>
    <dgm:cxn modelId="{81F9ECE9-C260-AF4D-B7F6-87274E33C0F4}" type="presOf" srcId="{A9AB860B-5CEF-405B-B156-F6A153CA83E0}" destId="{14E63EDE-316D-9A43-BF5F-9D2348AD9552}" srcOrd="0" destOrd="0" presId="urn:microsoft.com/office/officeart/2016/7/layout/VerticalHollowActionList"/>
    <dgm:cxn modelId="{13D061EC-40D9-7547-8F1B-F7EB9DD07F8B}" type="presOf" srcId="{5CFCCB32-4F4C-47FE-B891-BC8D14AAF93F}" destId="{7B395DD5-453E-3D43-BF84-1C3BF4C0249B}" srcOrd="0" destOrd="0" presId="urn:microsoft.com/office/officeart/2016/7/layout/VerticalHollowActionList"/>
    <dgm:cxn modelId="{016AF3F5-AB4F-4362-89A9-0BC77EFB325A}" srcId="{AFB3F18B-AC39-4037-96B4-21639737E188}" destId="{5CFCCB32-4F4C-47FE-B891-BC8D14AAF93F}" srcOrd="3" destOrd="0" parTransId="{354C743C-32C1-49BB-B24F-35672E75122B}" sibTransId="{048856BC-0D0F-4520-A66C-5BC4254FEF45}"/>
    <dgm:cxn modelId="{1E415BAA-ABD2-3747-BAE2-247E90E26C54}" type="presParOf" srcId="{DCC143F1-0596-DC4A-BA4E-05A21E35FF24}" destId="{8F469877-AA54-ED4E-AADD-6038F5B196CE}" srcOrd="0" destOrd="0" presId="urn:microsoft.com/office/officeart/2016/7/layout/VerticalHollowActionList"/>
    <dgm:cxn modelId="{125D5850-1021-0248-BEEC-503DEA15C49C}" type="presParOf" srcId="{8F469877-AA54-ED4E-AADD-6038F5B196CE}" destId="{D62DD7E0-5D0F-5E41-A075-2C0F32A5C267}" srcOrd="0" destOrd="0" presId="urn:microsoft.com/office/officeart/2016/7/layout/VerticalHollowActionList"/>
    <dgm:cxn modelId="{0CB8B8ED-06FC-1A41-9CE7-327A0F64EB4C}" type="presParOf" srcId="{8F469877-AA54-ED4E-AADD-6038F5B196CE}" destId="{3E75F9EF-28E3-2945-98D9-08F6B934F5D1}" srcOrd="1" destOrd="0" presId="urn:microsoft.com/office/officeart/2016/7/layout/VerticalHollowActionList"/>
    <dgm:cxn modelId="{5FEFD817-6F19-0D49-9C3F-4D0E2B181253}" type="presParOf" srcId="{DCC143F1-0596-DC4A-BA4E-05A21E35FF24}" destId="{82886992-87A4-D247-8801-49A793D1AFB2}" srcOrd="1" destOrd="0" presId="urn:microsoft.com/office/officeart/2016/7/layout/VerticalHollowActionList"/>
    <dgm:cxn modelId="{472F65D2-5763-D141-8B24-B6BC455D4BC2}" type="presParOf" srcId="{DCC143F1-0596-DC4A-BA4E-05A21E35FF24}" destId="{904DC9F4-4245-6A48-8B97-E9EADAFDCA58}" srcOrd="2" destOrd="0" presId="urn:microsoft.com/office/officeart/2016/7/layout/VerticalHollowActionList"/>
    <dgm:cxn modelId="{E9972E5B-9FAE-4948-9667-C08AC613FA09}" type="presParOf" srcId="{904DC9F4-4245-6A48-8B97-E9EADAFDCA58}" destId="{07997ACE-1C34-224F-A99B-8020156F86D0}" srcOrd="0" destOrd="0" presId="urn:microsoft.com/office/officeart/2016/7/layout/VerticalHollowActionList"/>
    <dgm:cxn modelId="{5AF5B191-68B3-7D45-8B38-A0A8D28E7188}" type="presParOf" srcId="{904DC9F4-4245-6A48-8B97-E9EADAFDCA58}" destId="{84829D07-C4B1-2841-93CD-D5A598E9520D}" srcOrd="1" destOrd="0" presId="urn:microsoft.com/office/officeart/2016/7/layout/VerticalHollowActionList"/>
    <dgm:cxn modelId="{A5B25D41-7B6E-7B44-B450-4EC68567F2FE}" type="presParOf" srcId="{DCC143F1-0596-DC4A-BA4E-05A21E35FF24}" destId="{1713EFA7-B9AF-2341-97AF-7C8F1B436ECE}" srcOrd="3" destOrd="0" presId="urn:microsoft.com/office/officeart/2016/7/layout/VerticalHollowActionList"/>
    <dgm:cxn modelId="{06C77BFB-7FDB-8446-9B35-A387BC48750D}" type="presParOf" srcId="{DCC143F1-0596-DC4A-BA4E-05A21E35FF24}" destId="{834E0500-D629-DF4A-AAA8-FDBCB39A0F63}" srcOrd="4" destOrd="0" presId="urn:microsoft.com/office/officeart/2016/7/layout/VerticalHollowActionList"/>
    <dgm:cxn modelId="{404C9EB0-4902-C342-9259-98AC98628DC8}" type="presParOf" srcId="{834E0500-D629-DF4A-AAA8-FDBCB39A0F63}" destId="{C44AF750-A8B9-4342-8E1D-FCEDBE29F8B2}" srcOrd="0" destOrd="0" presId="urn:microsoft.com/office/officeart/2016/7/layout/VerticalHollowActionList"/>
    <dgm:cxn modelId="{FE693551-4089-104C-9BD8-9D9E98B3E008}" type="presParOf" srcId="{834E0500-D629-DF4A-AAA8-FDBCB39A0F63}" destId="{521A4FA4-E8A5-9145-A840-CBF238AA4414}" srcOrd="1" destOrd="0" presId="urn:microsoft.com/office/officeart/2016/7/layout/VerticalHollowActionList"/>
    <dgm:cxn modelId="{4D84B98D-1481-2548-AE00-FA7016A33A82}" type="presParOf" srcId="{DCC143F1-0596-DC4A-BA4E-05A21E35FF24}" destId="{D4AAD333-E15E-C747-8873-3A987232D75D}" srcOrd="5" destOrd="0" presId="urn:microsoft.com/office/officeart/2016/7/layout/VerticalHollowActionList"/>
    <dgm:cxn modelId="{C23D6094-FA46-E04B-A95B-6C9F8C80A0A7}" type="presParOf" srcId="{DCC143F1-0596-DC4A-BA4E-05A21E35FF24}" destId="{6C954803-B0DB-AC4E-9855-1EE01E8F54AD}" srcOrd="6" destOrd="0" presId="urn:microsoft.com/office/officeart/2016/7/layout/VerticalHollowActionList"/>
    <dgm:cxn modelId="{50509A7C-DCB9-E147-8CBE-5010FD318C23}" type="presParOf" srcId="{6C954803-B0DB-AC4E-9855-1EE01E8F54AD}" destId="{7B395DD5-453E-3D43-BF84-1C3BF4C0249B}" srcOrd="0" destOrd="0" presId="urn:microsoft.com/office/officeart/2016/7/layout/VerticalHollowActionList"/>
    <dgm:cxn modelId="{0C1CCD30-3306-2245-BDAB-B119F3E913EC}" type="presParOf" srcId="{6C954803-B0DB-AC4E-9855-1EE01E8F54AD}" destId="{B0605A14-EC16-9745-8281-DDB2CBC38F40}" srcOrd="1" destOrd="0" presId="urn:microsoft.com/office/officeart/2016/7/layout/VerticalHollowActionList"/>
    <dgm:cxn modelId="{CE26C02C-7B4B-024E-8206-31014EAB1D17}" type="presParOf" srcId="{DCC143F1-0596-DC4A-BA4E-05A21E35FF24}" destId="{A1F99EC8-47CB-5547-97E6-8F99CE4F4843}" srcOrd="7" destOrd="0" presId="urn:microsoft.com/office/officeart/2016/7/layout/VerticalHollowActionList"/>
    <dgm:cxn modelId="{D0C6D25D-40FD-BC4F-B4BD-CF38739ABA29}" type="presParOf" srcId="{DCC143F1-0596-DC4A-BA4E-05A21E35FF24}" destId="{14846DF1-9498-A24C-A49B-4C88B733F9F7}" srcOrd="8" destOrd="0" presId="urn:microsoft.com/office/officeart/2016/7/layout/VerticalHollowActionList"/>
    <dgm:cxn modelId="{AE7E55BB-3C8D-EF49-B5F7-248719F35AE7}" type="presParOf" srcId="{14846DF1-9498-A24C-A49B-4C88B733F9F7}" destId="{432C4B59-5095-2048-B7D7-AF8A816E3532}" srcOrd="0" destOrd="0" presId="urn:microsoft.com/office/officeart/2016/7/layout/VerticalHollowActionList"/>
    <dgm:cxn modelId="{6B7064EE-538F-544F-AF41-D69BD1D78D52}" type="presParOf" srcId="{14846DF1-9498-A24C-A49B-4C88B733F9F7}" destId="{14E63EDE-316D-9A43-BF5F-9D2348AD9552}" srcOrd="1" destOrd="0" presId="urn:microsoft.com/office/officeart/2016/7/layout/VerticalHollowActionList"/>
    <dgm:cxn modelId="{960D419A-BF25-8543-83C2-5C267FED71B1}" type="presParOf" srcId="{DCC143F1-0596-DC4A-BA4E-05A21E35FF24}" destId="{FB28133F-F579-8E4D-8BEB-2F18FB4DC1A3}" srcOrd="9" destOrd="0" presId="urn:microsoft.com/office/officeart/2016/7/layout/VerticalHollowActionList"/>
    <dgm:cxn modelId="{3C30AB29-AE2A-5941-95FD-4DF2B4103942}" type="presParOf" srcId="{DCC143F1-0596-DC4A-BA4E-05A21E35FF24}" destId="{D1C3C4E7-EABA-2F46-AA3C-408C54BED48E}" srcOrd="10" destOrd="0" presId="urn:microsoft.com/office/officeart/2016/7/layout/VerticalHollowActionList"/>
    <dgm:cxn modelId="{40A82472-2C91-864B-ACD3-3192540A3EF9}" type="presParOf" srcId="{D1C3C4E7-EABA-2F46-AA3C-408C54BED48E}" destId="{0EC61BEF-58B8-1948-8F44-C6F4C18DFA77}" srcOrd="0" destOrd="0" presId="urn:microsoft.com/office/officeart/2016/7/layout/VerticalHollowActionList"/>
    <dgm:cxn modelId="{BDA1D99A-C00E-384B-A94A-2E0CC4B8386C}" type="presParOf" srcId="{D1C3C4E7-EABA-2F46-AA3C-408C54BED48E}" destId="{ABFCC110-B323-5E46-8F9F-1C2AF50C767D}" srcOrd="1" destOrd="0" presId="urn:microsoft.com/office/officeart/2016/7/layout/VerticalHollowActionList"/>
    <dgm:cxn modelId="{26542728-ADBE-894C-8307-9E7BF872CF3A}" type="presParOf" srcId="{DCC143F1-0596-DC4A-BA4E-05A21E35FF24}" destId="{4461E122-6B07-4545-816D-A2A38F797B3B}" srcOrd="11" destOrd="0" presId="urn:microsoft.com/office/officeart/2016/7/layout/VerticalHollowActionList"/>
    <dgm:cxn modelId="{2F0B2561-745D-764E-B3A9-564C0DE0F04D}" type="presParOf" srcId="{DCC143F1-0596-DC4A-BA4E-05A21E35FF24}" destId="{25BB473A-2708-EE4A-BC77-1A9ACC38573F}" srcOrd="12" destOrd="0" presId="urn:microsoft.com/office/officeart/2016/7/layout/VerticalHollowActionList"/>
    <dgm:cxn modelId="{340F8B1B-A790-9641-8D98-F907F5B72E7E}" type="presParOf" srcId="{25BB473A-2708-EE4A-BC77-1A9ACC38573F}" destId="{B0E078BC-E142-E640-B118-00520680C3AC}" srcOrd="0" destOrd="0" presId="urn:microsoft.com/office/officeart/2016/7/layout/VerticalHollowActionList"/>
    <dgm:cxn modelId="{A03A2422-C23F-254F-88F8-AFCBE2A0C49F}" type="presParOf" srcId="{25BB473A-2708-EE4A-BC77-1A9ACC38573F}" destId="{2420F54D-07C8-A948-AD51-729AF670C65B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2FDBD6-7BD6-49B6-BAF5-635C0A06AE3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E5850D4E-713C-4188-985A-C66788AFD60F}">
      <dgm:prSet/>
      <dgm:spPr/>
      <dgm:t>
        <a:bodyPr/>
        <a:lstStyle/>
        <a:p>
          <a:r>
            <a:rPr lang="en-US" baseline="0"/>
            <a:t>Have clear pick up/drop off times</a:t>
          </a:r>
          <a:endParaRPr lang="en-US"/>
        </a:p>
      </dgm:t>
    </dgm:pt>
    <dgm:pt modelId="{E5A691BA-4766-4A7D-81AC-74D639FB4F51}" type="parTrans" cxnId="{EDDE4589-162B-40C2-AC57-123956D71592}">
      <dgm:prSet/>
      <dgm:spPr/>
      <dgm:t>
        <a:bodyPr/>
        <a:lstStyle/>
        <a:p>
          <a:endParaRPr lang="en-US"/>
        </a:p>
      </dgm:t>
    </dgm:pt>
    <dgm:pt modelId="{46F01D1A-5781-4FBA-935E-441224F79EA7}" type="sibTrans" cxnId="{EDDE4589-162B-40C2-AC57-123956D71592}">
      <dgm:prSet/>
      <dgm:spPr/>
      <dgm:t>
        <a:bodyPr/>
        <a:lstStyle/>
        <a:p>
          <a:endParaRPr lang="en-US"/>
        </a:p>
      </dgm:t>
    </dgm:pt>
    <dgm:pt modelId="{646CB7A6-222F-447F-928B-CC8CFB45CE70}">
      <dgm:prSet/>
      <dgm:spPr/>
      <dgm:t>
        <a:bodyPr/>
        <a:lstStyle/>
        <a:p>
          <a:r>
            <a:rPr lang="en-US" baseline="0"/>
            <a:t>MONITOR</a:t>
          </a:r>
          <a:endParaRPr lang="en-US"/>
        </a:p>
      </dgm:t>
    </dgm:pt>
    <dgm:pt modelId="{ECD01F79-AE16-4E81-8ADC-8635EEBF79D4}" type="parTrans" cxnId="{3B8EB750-77E4-4057-B335-E25AEE48A080}">
      <dgm:prSet/>
      <dgm:spPr/>
      <dgm:t>
        <a:bodyPr/>
        <a:lstStyle/>
        <a:p>
          <a:endParaRPr lang="en-US"/>
        </a:p>
      </dgm:t>
    </dgm:pt>
    <dgm:pt modelId="{B4504792-0C53-44FC-99D6-B6B4C4F48958}" type="sibTrans" cxnId="{3B8EB750-77E4-4057-B335-E25AEE48A080}">
      <dgm:prSet/>
      <dgm:spPr/>
      <dgm:t>
        <a:bodyPr/>
        <a:lstStyle/>
        <a:p>
          <a:endParaRPr lang="en-US"/>
        </a:p>
      </dgm:t>
    </dgm:pt>
    <dgm:pt modelId="{79E79482-FDAD-4817-897D-CF2C84A0F3F5}">
      <dgm:prSet/>
      <dgm:spPr/>
      <dgm:t>
        <a:bodyPr/>
        <a:lstStyle/>
        <a:p>
          <a:r>
            <a:rPr lang="en-US" baseline="0"/>
            <a:t>Set boundaries on who can be at practice</a:t>
          </a:r>
          <a:endParaRPr lang="en-US"/>
        </a:p>
      </dgm:t>
    </dgm:pt>
    <dgm:pt modelId="{9192692A-F80C-4C65-97B9-627DDEF2B3CD}" type="parTrans" cxnId="{60ACA5C3-0D00-4D9F-BB8E-B16F275679C8}">
      <dgm:prSet/>
      <dgm:spPr/>
      <dgm:t>
        <a:bodyPr/>
        <a:lstStyle/>
        <a:p>
          <a:endParaRPr lang="en-US"/>
        </a:p>
      </dgm:t>
    </dgm:pt>
    <dgm:pt modelId="{BA0EB738-805E-4652-8A98-C2385747A852}" type="sibTrans" cxnId="{60ACA5C3-0D00-4D9F-BB8E-B16F275679C8}">
      <dgm:prSet/>
      <dgm:spPr/>
      <dgm:t>
        <a:bodyPr/>
        <a:lstStyle/>
        <a:p>
          <a:endParaRPr lang="en-US"/>
        </a:p>
      </dgm:t>
    </dgm:pt>
    <dgm:pt modelId="{ECA9BC0A-D78C-4D83-835E-CAEB06BD1F3E}" type="pres">
      <dgm:prSet presAssocID="{ED2FDBD6-7BD6-49B6-BAF5-635C0A06AE3F}" presName="root" presStyleCnt="0">
        <dgm:presLayoutVars>
          <dgm:dir/>
          <dgm:resizeHandles val="exact"/>
        </dgm:presLayoutVars>
      </dgm:prSet>
      <dgm:spPr/>
    </dgm:pt>
    <dgm:pt modelId="{845808A5-0152-40FC-BC46-105FF19D2963}" type="pres">
      <dgm:prSet presAssocID="{E5850D4E-713C-4188-985A-C66788AFD60F}" presName="compNode" presStyleCnt="0"/>
      <dgm:spPr/>
    </dgm:pt>
    <dgm:pt modelId="{81E7592D-BF50-4350-B508-71A44DF171F5}" type="pres">
      <dgm:prSet presAssocID="{E5850D4E-713C-4188-985A-C66788AFD60F}" presName="bgRect" presStyleLbl="bgShp" presStyleIdx="0" presStyleCnt="3"/>
      <dgm:spPr/>
    </dgm:pt>
    <dgm:pt modelId="{DE064709-1956-4094-B706-6C3E10F9D140}" type="pres">
      <dgm:prSet presAssocID="{E5850D4E-713C-4188-985A-C66788AFD60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08D5BA9D-B7AE-4BC4-9A9E-6EA9A98DC5EA}" type="pres">
      <dgm:prSet presAssocID="{E5850D4E-713C-4188-985A-C66788AFD60F}" presName="spaceRect" presStyleCnt="0"/>
      <dgm:spPr/>
    </dgm:pt>
    <dgm:pt modelId="{C3AD90B9-9BF5-4A0D-821C-C0B00067810C}" type="pres">
      <dgm:prSet presAssocID="{E5850D4E-713C-4188-985A-C66788AFD60F}" presName="parTx" presStyleLbl="revTx" presStyleIdx="0" presStyleCnt="3">
        <dgm:presLayoutVars>
          <dgm:chMax val="0"/>
          <dgm:chPref val="0"/>
        </dgm:presLayoutVars>
      </dgm:prSet>
      <dgm:spPr/>
    </dgm:pt>
    <dgm:pt modelId="{3B8D8EE7-4DF2-44C9-8A66-A0E1D1268F1C}" type="pres">
      <dgm:prSet presAssocID="{46F01D1A-5781-4FBA-935E-441224F79EA7}" presName="sibTrans" presStyleCnt="0"/>
      <dgm:spPr/>
    </dgm:pt>
    <dgm:pt modelId="{2D8A7BF4-F15D-4CC1-B9B2-A2FCE25CD634}" type="pres">
      <dgm:prSet presAssocID="{646CB7A6-222F-447F-928B-CC8CFB45CE70}" presName="compNode" presStyleCnt="0"/>
      <dgm:spPr/>
    </dgm:pt>
    <dgm:pt modelId="{56B63C9D-0341-41AF-9034-B5E2F26129A3}" type="pres">
      <dgm:prSet presAssocID="{646CB7A6-222F-447F-928B-CC8CFB45CE70}" presName="bgRect" presStyleLbl="bgShp" presStyleIdx="1" presStyleCnt="3"/>
      <dgm:spPr/>
    </dgm:pt>
    <dgm:pt modelId="{20308387-48F5-4857-9908-1C6F476E87A8}" type="pres">
      <dgm:prSet presAssocID="{646CB7A6-222F-447F-928B-CC8CFB45CE7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vision"/>
        </a:ext>
      </dgm:extLst>
    </dgm:pt>
    <dgm:pt modelId="{25D8FD60-28E6-4510-8916-A3963420A90E}" type="pres">
      <dgm:prSet presAssocID="{646CB7A6-222F-447F-928B-CC8CFB45CE70}" presName="spaceRect" presStyleCnt="0"/>
      <dgm:spPr/>
    </dgm:pt>
    <dgm:pt modelId="{4CD8F778-3252-41F3-B8BE-4C6B9D113601}" type="pres">
      <dgm:prSet presAssocID="{646CB7A6-222F-447F-928B-CC8CFB45CE70}" presName="parTx" presStyleLbl="revTx" presStyleIdx="1" presStyleCnt="3">
        <dgm:presLayoutVars>
          <dgm:chMax val="0"/>
          <dgm:chPref val="0"/>
        </dgm:presLayoutVars>
      </dgm:prSet>
      <dgm:spPr/>
    </dgm:pt>
    <dgm:pt modelId="{85C3911E-43CD-4E8F-B69E-2725D620E6EA}" type="pres">
      <dgm:prSet presAssocID="{B4504792-0C53-44FC-99D6-B6B4C4F48958}" presName="sibTrans" presStyleCnt="0"/>
      <dgm:spPr/>
    </dgm:pt>
    <dgm:pt modelId="{36F0A582-902E-4218-B9FF-AEB87A5D24E0}" type="pres">
      <dgm:prSet presAssocID="{79E79482-FDAD-4817-897D-CF2C84A0F3F5}" presName="compNode" presStyleCnt="0"/>
      <dgm:spPr/>
    </dgm:pt>
    <dgm:pt modelId="{FC46CCB0-222C-4EE7-8B25-7B1494D716B7}" type="pres">
      <dgm:prSet presAssocID="{79E79482-FDAD-4817-897D-CF2C84A0F3F5}" presName="bgRect" presStyleLbl="bgShp" presStyleIdx="2" presStyleCnt="3"/>
      <dgm:spPr/>
    </dgm:pt>
    <dgm:pt modelId="{DE3FE0F1-508D-46AB-BF6C-4A6E8B25B0A7}" type="pres">
      <dgm:prSet presAssocID="{79E79482-FDAD-4817-897D-CF2C84A0F3F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4D6DB45-3D94-43D5-BC2B-A96F0D53CF0C}" type="pres">
      <dgm:prSet presAssocID="{79E79482-FDAD-4817-897D-CF2C84A0F3F5}" presName="spaceRect" presStyleCnt="0"/>
      <dgm:spPr/>
    </dgm:pt>
    <dgm:pt modelId="{DD3ADF96-3E3B-48E9-A9E2-28DBA9828431}" type="pres">
      <dgm:prSet presAssocID="{79E79482-FDAD-4817-897D-CF2C84A0F3F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A603F48-D685-48C0-81BC-1F5B5FFBCAC8}" type="presOf" srcId="{ED2FDBD6-7BD6-49B6-BAF5-635C0A06AE3F}" destId="{ECA9BC0A-D78C-4D83-835E-CAEB06BD1F3E}" srcOrd="0" destOrd="0" presId="urn:microsoft.com/office/officeart/2018/2/layout/IconVerticalSolidList"/>
    <dgm:cxn modelId="{3B8EB750-77E4-4057-B335-E25AEE48A080}" srcId="{ED2FDBD6-7BD6-49B6-BAF5-635C0A06AE3F}" destId="{646CB7A6-222F-447F-928B-CC8CFB45CE70}" srcOrd="1" destOrd="0" parTransId="{ECD01F79-AE16-4E81-8ADC-8635EEBF79D4}" sibTransId="{B4504792-0C53-44FC-99D6-B6B4C4F48958}"/>
    <dgm:cxn modelId="{8D528972-13E1-4AF3-BC12-61750756F529}" type="presOf" srcId="{E5850D4E-713C-4188-985A-C66788AFD60F}" destId="{C3AD90B9-9BF5-4A0D-821C-C0B00067810C}" srcOrd="0" destOrd="0" presId="urn:microsoft.com/office/officeart/2018/2/layout/IconVerticalSolidList"/>
    <dgm:cxn modelId="{EDDE4589-162B-40C2-AC57-123956D71592}" srcId="{ED2FDBD6-7BD6-49B6-BAF5-635C0A06AE3F}" destId="{E5850D4E-713C-4188-985A-C66788AFD60F}" srcOrd="0" destOrd="0" parTransId="{E5A691BA-4766-4A7D-81AC-74D639FB4F51}" sibTransId="{46F01D1A-5781-4FBA-935E-441224F79EA7}"/>
    <dgm:cxn modelId="{60ACA5C3-0D00-4D9F-BB8E-B16F275679C8}" srcId="{ED2FDBD6-7BD6-49B6-BAF5-635C0A06AE3F}" destId="{79E79482-FDAD-4817-897D-CF2C84A0F3F5}" srcOrd="2" destOrd="0" parTransId="{9192692A-F80C-4C65-97B9-627DDEF2B3CD}" sibTransId="{BA0EB738-805E-4652-8A98-C2385747A852}"/>
    <dgm:cxn modelId="{293603E7-F9E9-4E88-A307-981904B9F217}" type="presOf" srcId="{646CB7A6-222F-447F-928B-CC8CFB45CE70}" destId="{4CD8F778-3252-41F3-B8BE-4C6B9D113601}" srcOrd="0" destOrd="0" presId="urn:microsoft.com/office/officeart/2018/2/layout/IconVerticalSolidList"/>
    <dgm:cxn modelId="{CEDCE0EB-EEA7-4BC4-B19A-39DBF6138DB7}" type="presOf" srcId="{79E79482-FDAD-4817-897D-CF2C84A0F3F5}" destId="{DD3ADF96-3E3B-48E9-A9E2-28DBA9828431}" srcOrd="0" destOrd="0" presId="urn:microsoft.com/office/officeart/2018/2/layout/IconVerticalSolidList"/>
    <dgm:cxn modelId="{A1F023A0-1353-40EE-8CBD-3AD0AB33B556}" type="presParOf" srcId="{ECA9BC0A-D78C-4D83-835E-CAEB06BD1F3E}" destId="{845808A5-0152-40FC-BC46-105FF19D2963}" srcOrd="0" destOrd="0" presId="urn:microsoft.com/office/officeart/2018/2/layout/IconVerticalSolidList"/>
    <dgm:cxn modelId="{CB5B2118-9707-4600-9D04-244D1CE266F0}" type="presParOf" srcId="{845808A5-0152-40FC-BC46-105FF19D2963}" destId="{81E7592D-BF50-4350-B508-71A44DF171F5}" srcOrd="0" destOrd="0" presId="urn:microsoft.com/office/officeart/2018/2/layout/IconVerticalSolidList"/>
    <dgm:cxn modelId="{35491011-ECEE-4F2A-AA3B-BFC1530EA5BF}" type="presParOf" srcId="{845808A5-0152-40FC-BC46-105FF19D2963}" destId="{DE064709-1956-4094-B706-6C3E10F9D140}" srcOrd="1" destOrd="0" presId="urn:microsoft.com/office/officeart/2018/2/layout/IconVerticalSolidList"/>
    <dgm:cxn modelId="{A185E9E6-4050-4CAE-97D7-D98C3E837D64}" type="presParOf" srcId="{845808A5-0152-40FC-BC46-105FF19D2963}" destId="{08D5BA9D-B7AE-4BC4-9A9E-6EA9A98DC5EA}" srcOrd="2" destOrd="0" presId="urn:microsoft.com/office/officeart/2018/2/layout/IconVerticalSolidList"/>
    <dgm:cxn modelId="{29EE2DA0-2196-4347-8C39-EF19FC355A1C}" type="presParOf" srcId="{845808A5-0152-40FC-BC46-105FF19D2963}" destId="{C3AD90B9-9BF5-4A0D-821C-C0B00067810C}" srcOrd="3" destOrd="0" presId="urn:microsoft.com/office/officeart/2018/2/layout/IconVerticalSolidList"/>
    <dgm:cxn modelId="{E43E72FF-4919-4A4B-B098-C461D4362967}" type="presParOf" srcId="{ECA9BC0A-D78C-4D83-835E-CAEB06BD1F3E}" destId="{3B8D8EE7-4DF2-44C9-8A66-A0E1D1268F1C}" srcOrd="1" destOrd="0" presId="urn:microsoft.com/office/officeart/2018/2/layout/IconVerticalSolidList"/>
    <dgm:cxn modelId="{CC750AE7-3AA2-41A5-91F8-106C6D327059}" type="presParOf" srcId="{ECA9BC0A-D78C-4D83-835E-CAEB06BD1F3E}" destId="{2D8A7BF4-F15D-4CC1-B9B2-A2FCE25CD634}" srcOrd="2" destOrd="0" presId="urn:microsoft.com/office/officeart/2018/2/layout/IconVerticalSolidList"/>
    <dgm:cxn modelId="{201C657C-705C-483F-8205-128A38025451}" type="presParOf" srcId="{2D8A7BF4-F15D-4CC1-B9B2-A2FCE25CD634}" destId="{56B63C9D-0341-41AF-9034-B5E2F26129A3}" srcOrd="0" destOrd="0" presId="urn:microsoft.com/office/officeart/2018/2/layout/IconVerticalSolidList"/>
    <dgm:cxn modelId="{5C5EC456-DC33-4F68-BA83-9B9F32567169}" type="presParOf" srcId="{2D8A7BF4-F15D-4CC1-B9B2-A2FCE25CD634}" destId="{20308387-48F5-4857-9908-1C6F476E87A8}" srcOrd="1" destOrd="0" presId="urn:microsoft.com/office/officeart/2018/2/layout/IconVerticalSolidList"/>
    <dgm:cxn modelId="{45EF5BE4-CE34-4E21-BC28-BAED18466BD5}" type="presParOf" srcId="{2D8A7BF4-F15D-4CC1-B9B2-A2FCE25CD634}" destId="{25D8FD60-28E6-4510-8916-A3963420A90E}" srcOrd="2" destOrd="0" presId="urn:microsoft.com/office/officeart/2018/2/layout/IconVerticalSolidList"/>
    <dgm:cxn modelId="{62154149-B8AC-41E1-ADE6-18828E304306}" type="presParOf" srcId="{2D8A7BF4-F15D-4CC1-B9B2-A2FCE25CD634}" destId="{4CD8F778-3252-41F3-B8BE-4C6B9D113601}" srcOrd="3" destOrd="0" presId="urn:microsoft.com/office/officeart/2018/2/layout/IconVerticalSolidList"/>
    <dgm:cxn modelId="{05AD6A95-7412-49E5-A21D-FBDC4451DDDF}" type="presParOf" srcId="{ECA9BC0A-D78C-4D83-835E-CAEB06BD1F3E}" destId="{85C3911E-43CD-4E8F-B69E-2725D620E6EA}" srcOrd="3" destOrd="0" presId="urn:microsoft.com/office/officeart/2018/2/layout/IconVerticalSolidList"/>
    <dgm:cxn modelId="{9CC355EF-2882-4C28-B5EB-42E42B7917E6}" type="presParOf" srcId="{ECA9BC0A-D78C-4D83-835E-CAEB06BD1F3E}" destId="{36F0A582-902E-4218-B9FF-AEB87A5D24E0}" srcOrd="4" destOrd="0" presId="urn:microsoft.com/office/officeart/2018/2/layout/IconVerticalSolidList"/>
    <dgm:cxn modelId="{2D458635-932E-4A96-B7DF-E0563D7FD186}" type="presParOf" srcId="{36F0A582-902E-4218-B9FF-AEB87A5D24E0}" destId="{FC46CCB0-222C-4EE7-8B25-7B1494D716B7}" srcOrd="0" destOrd="0" presId="urn:microsoft.com/office/officeart/2018/2/layout/IconVerticalSolidList"/>
    <dgm:cxn modelId="{32665950-D1C6-491E-B31C-C203675178C6}" type="presParOf" srcId="{36F0A582-902E-4218-B9FF-AEB87A5D24E0}" destId="{DE3FE0F1-508D-46AB-BF6C-4A6E8B25B0A7}" srcOrd="1" destOrd="0" presId="urn:microsoft.com/office/officeart/2018/2/layout/IconVerticalSolidList"/>
    <dgm:cxn modelId="{49EB80D3-1D42-4B1C-A5DA-B83AC92746D6}" type="presParOf" srcId="{36F0A582-902E-4218-B9FF-AEB87A5D24E0}" destId="{A4D6DB45-3D94-43D5-BC2B-A96F0D53CF0C}" srcOrd="2" destOrd="0" presId="urn:microsoft.com/office/officeart/2018/2/layout/IconVerticalSolidList"/>
    <dgm:cxn modelId="{239C7C31-7F7F-4A9F-AB35-E8964F2B7075}" type="presParOf" srcId="{36F0A582-902E-4218-B9FF-AEB87A5D24E0}" destId="{DD3ADF96-3E3B-48E9-A9E2-28DBA982843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82FC52-BBA0-447C-8762-922D7CA799B6}" type="doc">
      <dgm:prSet loTypeId="urn:microsoft.com/office/officeart/2016/7/layout/VerticalHollowActionList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7E2BD7A-CD4D-4918-BB9F-E8677EABA51F}">
      <dgm:prSet/>
      <dgm:spPr/>
      <dgm:t>
        <a:bodyPr/>
        <a:lstStyle/>
        <a:p>
          <a:r>
            <a:rPr lang="en-US"/>
            <a:t>Establish</a:t>
          </a:r>
        </a:p>
      </dgm:t>
    </dgm:pt>
    <dgm:pt modelId="{75D203E9-6989-484B-AD36-DF5AFB7C796D}" type="parTrans" cxnId="{E34C19EF-ED5E-4179-B7AF-B12E350300DF}">
      <dgm:prSet/>
      <dgm:spPr/>
      <dgm:t>
        <a:bodyPr/>
        <a:lstStyle/>
        <a:p>
          <a:endParaRPr lang="en-US"/>
        </a:p>
      </dgm:t>
    </dgm:pt>
    <dgm:pt modelId="{601ED0E4-A34D-42A6-BD3A-AA891795922C}" type="sibTrans" cxnId="{E34C19EF-ED5E-4179-B7AF-B12E350300DF}">
      <dgm:prSet/>
      <dgm:spPr/>
      <dgm:t>
        <a:bodyPr/>
        <a:lstStyle/>
        <a:p>
          <a:endParaRPr lang="en-US"/>
        </a:p>
      </dgm:t>
    </dgm:pt>
    <dgm:pt modelId="{7A29F093-448C-4119-9127-5DC0F4387786}">
      <dgm:prSet/>
      <dgm:spPr/>
      <dgm:t>
        <a:bodyPr/>
        <a:lstStyle/>
        <a:p>
          <a:r>
            <a:rPr lang="en-US"/>
            <a:t>Establish team rules and consequences</a:t>
          </a:r>
        </a:p>
      </dgm:t>
    </dgm:pt>
    <dgm:pt modelId="{DFD6834F-BC36-4415-856F-A44546C7C7CD}" type="parTrans" cxnId="{6AB4B7DE-1C8D-4830-B05A-50C2BF949C90}">
      <dgm:prSet/>
      <dgm:spPr/>
      <dgm:t>
        <a:bodyPr/>
        <a:lstStyle/>
        <a:p>
          <a:endParaRPr lang="en-US"/>
        </a:p>
      </dgm:t>
    </dgm:pt>
    <dgm:pt modelId="{F3B2FC52-325B-4A1B-BF5A-5DD2CA36538F}" type="sibTrans" cxnId="{6AB4B7DE-1C8D-4830-B05A-50C2BF949C90}">
      <dgm:prSet/>
      <dgm:spPr/>
      <dgm:t>
        <a:bodyPr/>
        <a:lstStyle/>
        <a:p>
          <a:endParaRPr lang="en-US"/>
        </a:p>
      </dgm:t>
    </dgm:pt>
    <dgm:pt modelId="{88E7CB46-317B-4F75-B05D-54611EA3C9CE}">
      <dgm:prSet/>
      <dgm:spPr/>
      <dgm:t>
        <a:bodyPr/>
        <a:lstStyle/>
        <a:p>
          <a:r>
            <a:rPr lang="en-US"/>
            <a:t>Have</a:t>
          </a:r>
        </a:p>
      </dgm:t>
    </dgm:pt>
    <dgm:pt modelId="{75FEA192-5BE3-432D-A5FA-70648788023E}" type="parTrans" cxnId="{22EE04D1-CD4D-42A7-A6B6-D7611C93A210}">
      <dgm:prSet/>
      <dgm:spPr/>
      <dgm:t>
        <a:bodyPr/>
        <a:lstStyle/>
        <a:p>
          <a:endParaRPr lang="en-US"/>
        </a:p>
      </dgm:t>
    </dgm:pt>
    <dgm:pt modelId="{1E4BDBFE-5C54-4672-8F0F-B6B304241EFB}" type="sibTrans" cxnId="{22EE04D1-CD4D-42A7-A6B6-D7611C93A210}">
      <dgm:prSet/>
      <dgm:spPr/>
      <dgm:t>
        <a:bodyPr/>
        <a:lstStyle/>
        <a:p>
          <a:endParaRPr lang="en-US"/>
        </a:p>
      </dgm:t>
    </dgm:pt>
    <dgm:pt modelId="{932304D6-88C1-45DF-A4AA-CE2619A36924}">
      <dgm:prSet/>
      <dgm:spPr/>
      <dgm:t>
        <a:bodyPr/>
        <a:lstStyle/>
        <a:p>
          <a:r>
            <a:rPr lang="en-US"/>
            <a:t>Have a constitution for your team</a:t>
          </a:r>
        </a:p>
      </dgm:t>
    </dgm:pt>
    <dgm:pt modelId="{E05499CE-646B-4EA1-9BA5-6C55E7C15106}" type="parTrans" cxnId="{3DB41463-CDF8-4280-A5A6-C0D0B42DA838}">
      <dgm:prSet/>
      <dgm:spPr/>
      <dgm:t>
        <a:bodyPr/>
        <a:lstStyle/>
        <a:p>
          <a:endParaRPr lang="en-US"/>
        </a:p>
      </dgm:t>
    </dgm:pt>
    <dgm:pt modelId="{982AF091-9A5D-495C-A227-C8E6D8894B89}" type="sibTrans" cxnId="{3DB41463-CDF8-4280-A5A6-C0D0B42DA838}">
      <dgm:prSet/>
      <dgm:spPr/>
      <dgm:t>
        <a:bodyPr/>
        <a:lstStyle/>
        <a:p>
          <a:endParaRPr lang="en-US"/>
        </a:p>
      </dgm:t>
    </dgm:pt>
    <dgm:pt modelId="{854CAD5F-314C-47B9-B262-4990FFB00B3E}">
      <dgm:prSet/>
      <dgm:spPr/>
      <dgm:t>
        <a:bodyPr/>
        <a:lstStyle/>
        <a:p>
          <a:r>
            <a:rPr lang="en-US"/>
            <a:t>Be</a:t>
          </a:r>
        </a:p>
      </dgm:t>
    </dgm:pt>
    <dgm:pt modelId="{DB88176F-BC83-46DA-92C3-D11854F257CF}" type="parTrans" cxnId="{CFC62D67-3A4F-4BA9-98CC-74C1853FD0F8}">
      <dgm:prSet/>
      <dgm:spPr/>
      <dgm:t>
        <a:bodyPr/>
        <a:lstStyle/>
        <a:p>
          <a:endParaRPr lang="en-US"/>
        </a:p>
      </dgm:t>
    </dgm:pt>
    <dgm:pt modelId="{94C4969B-9064-4FAF-ABAA-A22E3D18738D}" type="sibTrans" cxnId="{CFC62D67-3A4F-4BA9-98CC-74C1853FD0F8}">
      <dgm:prSet/>
      <dgm:spPr/>
      <dgm:t>
        <a:bodyPr/>
        <a:lstStyle/>
        <a:p>
          <a:endParaRPr lang="en-US"/>
        </a:p>
      </dgm:t>
    </dgm:pt>
    <dgm:pt modelId="{E688ACED-4295-40A4-A6AF-F55EA1CEF238}">
      <dgm:prSet/>
      <dgm:spPr/>
      <dgm:t>
        <a:bodyPr/>
        <a:lstStyle/>
        <a:p>
          <a:r>
            <a:rPr lang="en-US"/>
            <a:t>Be clear and consistent in your expectations</a:t>
          </a:r>
        </a:p>
      </dgm:t>
    </dgm:pt>
    <dgm:pt modelId="{CF2DB01C-D0B5-4F7F-B41A-C290B050184E}" type="parTrans" cxnId="{82E35996-F7D9-483D-96D1-C1F2657AEF62}">
      <dgm:prSet/>
      <dgm:spPr/>
      <dgm:t>
        <a:bodyPr/>
        <a:lstStyle/>
        <a:p>
          <a:endParaRPr lang="en-US"/>
        </a:p>
      </dgm:t>
    </dgm:pt>
    <dgm:pt modelId="{D1B27309-5D1C-4787-9863-9B6D43201BEB}" type="sibTrans" cxnId="{82E35996-F7D9-483D-96D1-C1F2657AEF62}">
      <dgm:prSet/>
      <dgm:spPr/>
      <dgm:t>
        <a:bodyPr/>
        <a:lstStyle/>
        <a:p>
          <a:endParaRPr lang="en-US"/>
        </a:p>
      </dgm:t>
    </dgm:pt>
    <dgm:pt modelId="{4BB6B460-BC2A-1D43-B913-18FF4A649B99}" type="pres">
      <dgm:prSet presAssocID="{5982FC52-BBA0-447C-8762-922D7CA799B6}" presName="Name0" presStyleCnt="0">
        <dgm:presLayoutVars>
          <dgm:dir/>
          <dgm:animLvl val="lvl"/>
          <dgm:resizeHandles val="exact"/>
        </dgm:presLayoutVars>
      </dgm:prSet>
      <dgm:spPr/>
    </dgm:pt>
    <dgm:pt modelId="{37127C51-9C85-114C-83F7-A3050D4799A4}" type="pres">
      <dgm:prSet presAssocID="{67E2BD7A-CD4D-4918-BB9F-E8677EABA51F}" presName="linNode" presStyleCnt="0"/>
      <dgm:spPr/>
    </dgm:pt>
    <dgm:pt modelId="{A3AF4933-E9B8-1E40-92BF-DE2678271CCD}" type="pres">
      <dgm:prSet presAssocID="{67E2BD7A-CD4D-4918-BB9F-E8677EABA51F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5D31C919-1D74-A64B-9A55-0D21943869CB}" type="pres">
      <dgm:prSet presAssocID="{67E2BD7A-CD4D-4918-BB9F-E8677EABA51F}" presName="descendantText" presStyleLbl="alignNode1" presStyleIdx="0" presStyleCnt="3">
        <dgm:presLayoutVars>
          <dgm:bulletEnabled/>
        </dgm:presLayoutVars>
      </dgm:prSet>
      <dgm:spPr/>
    </dgm:pt>
    <dgm:pt modelId="{832C8C25-B7E4-834F-92CB-501810AC42F6}" type="pres">
      <dgm:prSet presAssocID="{601ED0E4-A34D-42A6-BD3A-AA891795922C}" presName="sp" presStyleCnt="0"/>
      <dgm:spPr/>
    </dgm:pt>
    <dgm:pt modelId="{CBD8014D-167C-0E4E-ACF3-8A5CEA0328FA}" type="pres">
      <dgm:prSet presAssocID="{88E7CB46-317B-4F75-B05D-54611EA3C9CE}" presName="linNode" presStyleCnt="0"/>
      <dgm:spPr/>
    </dgm:pt>
    <dgm:pt modelId="{25233B18-3866-EA46-B0EF-159950A978C7}" type="pres">
      <dgm:prSet presAssocID="{88E7CB46-317B-4F75-B05D-54611EA3C9CE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6FA9B7CF-EA30-B643-9079-298539DF429A}" type="pres">
      <dgm:prSet presAssocID="{88E7CB46-317B-4F75-B05D-54611EA3C9CE}" presName="descendantText" presStyleLbl="alignNode1" presStyleIdx="1" presStyleCnt="3">
        <dgm:presLayoutVars>
          <dgm:bulletEnabled/>
        </dgm:presLayoutVars>
      </dgm:prSet>
      <dgm:spPr/>
    </dgm:pt>
    <dgm:pt modelId="{A8F93E51-5D26-E54C-A440-DD2D78C3CB8E}" type="pres">
      <dgm:prSet presAssocID="{1E4BDBFE-5C54-4672-8F0F-B6B304241EFB}" presName="sp" presStyleCnt="0"/>
      <dgm:spPr/>
    </dgm:pt>
    <dgm:pt modelId="{26E42EF0-068A-DA44-97AE-ECDBE95898C3}" type="pres">
      <dgm:prSet presAssocID="{854CAD5F-314C-47B9-B262-4990FFB00B3E}" presName="linNode" presStyleCnt="0"/>
      <dgm:spPr/>
    </dgm:pt>
    <dgm:pt modelId="{FA63DC52-1E7B-D249-BD85-5AD8810670E6}" type="pres">
      <dgm:prSet presAssocID="{854CAD5F-314C-47B9-B262-4990FFB00B3E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9695B22E-0796-B14C-BE4B-A83FD7131388}" type="pres">
      <dgm:prSet presAssocID="{854CAD5F-314C-47B9-B262-4990FFB00B3E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9D309F1D-D66E-1040-827E-DF6AC8E4CA38}" type="presOf" srcId="{E688ACED-4295-40A4-A6AF-F55EA1CEF238}" destId="{9695B22E-0796-B14C-BE4B-A83FD7131388}" srcOrd="0" destOrd="0" presId="urn:microsoft.com/office/officeart/2016/7/layout/VerticalHollowActionList"/>
    <dgm:cxn modelId="{3DB41463-CDF8-4280-A5A6-C0D0B42DA838}" srcId="{88E7CB46-317B-4F75-B05D-54611EA3C9CE}" destId="{932304D6-88C1-45DF-A4AA-CE2619A36924}" srcOrd="0" destOrd="0" parTransId="{E05499CE-646B-4EA1-9BA5-6C55E7C15106}" sibTransId="{982AF091-9A5D-495C-A227-C8E6D8894B89}"/>
    <dgm:cxn modelId="{CFC62D67-3A4F-4BA9-98CC-74C1853FD0F8}" srcId="{5982FC52-BBA0-447C-8762-922D7CA799B6}" destId="{854CAD5F-314C-47B9-B262-4990FFB00B3E}" srcOrd="2" destOrd="0" parTransId="{DB88176F-BC83-46DA-92C3-D11854F257CF}" sibTransId="{94C4969B-9064-4FAF-ABAA-A22E3D18738D}"/>
    <dgm:cxn modelId="{DCB7CA74-467C-0941-9A5B-D6612C82AF13}" type="presOf" srcId="{5982FC52-BBA0-447C-8762-922D7CA799B6}" destId="{4BB6B460-BC2A-1D43-B913-18FF4A649B99}" srcOrd="0" destOrd="0" presId="urn:microsoft.com/office/officeart/2016/7/layout/VerticalHollowActionList"/>
    <dgm:cxn modelId="{8F8A2C96-1D2A-C74D-9459-8A65FC0F2795}" type="presOf" srcId="{7A29F093-448C-4119-9127-5DC0F4387786}" destId="{5D31C919-1D74-A64B-9A55-0D21943869CB}" srcOrd="0" destOrd="0" presId="urn:microsoft.com/office/officeart/2016/7/layout/VerticalHollowActionList"/>
    <dgm:cxn modelId="{82E35996-F7D9-483D-96D1-C1F2657AEF62}" srcId="{854CAD5F-314C-47B9-B262-4990FFB00B3E}" destId="{E688ACED-4295-40A4-A6AF-F55EA1CEF238}" srcOrd="0" destOrd="0" parTransId="{CF2DB01C-D0B5-4F7F-B41A-C290B050184E}" sibTransId="{D1B27309-5D1C-4787-9863-9B6D43201BEB}"/>
    <dgm:cxn modelId="{1D6F35C0-1704-0142-BABB-2A8D6F343360}" type="presOf" srcId="{932304D6-88C1-45DF-A4AA-CE2619A36924}" destId="{6FA9B7CF-EA30-B643-9079-298539DF429A}" srcOrd="0" destOrd="0" presId="urn:microsoft.com/office/officeart/2016/7/layout/VerticalHollowActionList"/>
    <dgm:cxn modelId="{45D503C6-54A7-A146-BC46-9D1D54CAEF0F}" type="presOf" srcId="{88E7CB46-317B-4F75-B05D-54611EA3C9CE}" destId="{25233B18-3866-EA46-B0EF-159950A978C7}" srcOrd="0" destOrd="0" presId="urn:microsoft.com/office/officeart/2016/7/layout/VerticalHollowActionList"/>
    <dgm:cxn modelId="{20E1CCCD-B123-9944-8D51-7A61286C225E}" type="presOf" srcId="{854CAD5F-314C-47B9-B262-4990FFB00B3E}" destId="{FA63DC52-1E7B-D249-BD85-5AD8810670E6}" srcOrd="0" destOrd="0" presId="urn:microsoft.com/office/officeart/2016/7/layout/VerticalHollowActionList"/>
    <dgm:cxn modelId="{22EE04D1-CD4D-42A7-A6B6-D7611C93A210}" srcId="{5982FC52-BBA0-447C-8762-922D7CA799B6}" destId="{88E7CB46-317B-4F75-B05D-54611EA3C9CE}" srcOrd="1" destOrd="0" parTransId="{75FEA192-5BE3-432D-A5FA-70648788023E}" sibTransId="{1E4BDBFE-5C54-4672-8F0F-B6B304241EFB}"/>
    <dgm:cxn modelId="{6AB4B7DE-1C8D-4830-B05A-50C2BF949C90}" srcId="{67E2BD7A-CD4D-4918-BB9F-E8677EABA51F}" destId="{7A29F093-448C-4119-9127-5DC0F4387786}" srcOrd="0" destOrd="0" parTransId="{DFD6834F-BC36-4415-856F-A44546C7C7CD}" sibTransId="{F3B2FC52-325B-4A1B-BF5A-5DD2CA36538F}"/>
    <dgm:cxn modelId="{CA0478EB-4124-B848-AEB9-8BFB62064576}" type="presOf" srcId="{67E2BD7A-CD4D-4918-BB9F-E8677EABA51F}" destId="{A3AF4933-E9B8-1E40-92BF-DE2678271CCD}" srcOrd="0" destOrd="0" presId="urn:microsoft.com/office/officeart/2016/7/layout/VerticalHollowActionList"/>
    <dgm:cxn modelId="{E34C19EF-ED5E-4179-B7AF-B12E350300DF}" srcId="{5982FC52-BBA0-447C-8762-922D7CA799B6}" destId="{67E2BD7A-CD4D-4918-BB9F-E8677EABA51F}" srcOrd="0" destOrd="0" parTransId="{75D203E9-6989-484B-AD36-DF5AFB7C796D}" sibTransId="{601ED0E4-A34D-42A6-BD3A-AA891795922C}"/>
    <dgm:cxn modelId="{6B36555E-580C-ED4D-8F86-F7A1FFBA7B5C}" type="presParOf" srcId="{4BB6B460-BC2A-1D43-B913-18FF4A649B99}" destId="{37127C51-9C85-114C-83F7-A3050D4799A4}" srcOrd="0" destOrd="0" presId="urn:microsoft.com/office/officeart/2016/7/layout/VerticalHollowActionList"/>
    <dgm:cxn modelId="{9D6ACF79-30BC-A94A-8D79-18CC79EC034B}" type="presParOf" srcId="{37127C51-9C85-114C-83F7-A3050D4799A4}" destId="{A3AF4933-E9B8-1E40-92BF-DE2678271CCD}" srcOrd="0" destOrd="0" presId="urn:microsoft.com/office/officeart/2016/7/layout/VerticalHollowActionList"/>
    <dgm:cxn modelId="{10D52A61-E4D3-0A45-BE29-22AD15B9A98F}" type="presParOf" srcId="{37127C51-9C85-114C-83F7-A3050D4799A4}" destId="{5D31C919-1D74-A64B-9A55-0D21943869CB}" srcOrd="1" destOrd="0" presId="urn:microsoft.com/office/officeart/2016/7/layout/VerticalHollowActionList"/>
    <dgm:cxn modelId="{178BEAF5-94C6-A948-95F8-FA0C4F7C2EE9}" type="presParOf" srcId="{4BB6B460-BC2A-1D43-B913-18FF4A649B99}" destId="{832C8C25-B7E4-834F-92CB-501810AC42F6}" srcOrd="1" destOrd="0" presId="urn:microsoft.com/office/officeart/2016/7/layout/VerticalHollowActionList"/>
    <dgm:cxn modelId="{A6614C4F-871A-D242-B5F4-359E12C277C7}" type="presParOf" srcId="{4BB6B460-BC2A-1D43-B913-18FF4A649B99}" destId="{CBD8014D-167C-0E4E-ACF3-8A5CEA0328FA}" srcOrd="2" destOrd="0" presId="urn:microsoft.com/office/officeart/2016/7/layout/VerticalHollowActionList"/>
    <dgm:cxn modelId="{08A82096-FD1D-074E-98AF-427C286E35A2}" type="presParOf" srcId="{CBD8014D-167C-0E4E-ACF3-8A5CEA0328FA}" destId="{25233B18-3866-EA46-B0EF-159950A978C7}" srcOrd="0" destOrd="0" presId="urn:microsoft.com/office/officeart/2016/7/layout/VerticalHollowActionList"/>
    <dgm:cxn modelId="{52ABF281-F336-8344-8F4C-16B9AD6DA661}" type="presParOf" srcId="{CBD8014D-167C-0E4E-ACF3-8A5CEA0328FA}" destId="{6FA9B7CF-EA30-B643-9079-298539DF429A}" srcOrd="1" destOrd="0" presId="urn:microsoft.com/office/officeart/2016/7/layout/VerticalHollowActionList"/>
    <dgm:cxn modelId="{7A507E51-BEB4-6F48-B48F-89AFB658F27D}" type="presParOf" srcId="{4BB6B460-BC2A-1D43-B913-18FF4A649B99}" destId="{A8F93E51-5D26-E54C-A440-DD2D78C3CB8E}" srcOrd="3" destOrd="0" presId="urn:microsoft.com/office/officeart/2016/7/layout/VerticalHollowActionList"/>
    <dgm:cxn modelId="{25DD31F8-8750-CD4C-845A-9FDF0DB9A6A4}" type="presParOf" srcId="{4BB6B460-BC2A-1D43-B913-18FF4A649B99}" destId="{26E42EF0-068A-DA44-97AE-ECDBE95898C3}" srcOrd="4" destOrd="0" presId="urn:microsoft.com/office/officeart/2016/7/layout/VerticalHollowActionList"/>
    <dgm:cxn modelId="{80E16A2E-1F51-7A4C-B01D-770940A2063B}" type="presParOf" srcId="{26E42EF0-068A-DA44-97AE-ECDBE95898C3}" destId="{FA63DC52-1E7B-D249-BD85-5AD8810670E6}" srcOrd="0" destOrd="0" presId="urn:microsoft.com/office/officeart/2016/7/layout/VerticalHollowActionList"/>
    <dgm:cxn modelId="{6B6BFF5C-589F-E64F-9DFF-F22B1FBD1F71}" type="presParOf" srcId="{26E42EF0-068A-DA44-97AE-ECDBE95898C3}" destId="{9695B22E-0796-B14C-BE4B-A83FD7131388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405260-7276-4C1C-A1F0-EE0A18ECC3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DC00C9-D416-421E-8232-E378687A9B66}">
      <dgm:prSet/>
      <dgm:spPr/>
      <dgm:t>
        <a:bodyPr/>
        <a:lstStyle/>
        <a:p>
          <a:r>
            <a:rPr lang="en-US"/>
            <a:t>Familiar with rules</a:t>
          </a:r>
        </a:p>
      </dgm:t>
    </dgm:pt>
    <dgm:pt modelId="{8B4EBBC8-56F6-40EA-8F66-FF1AD6A9667F}" type="parTrans" cxnId="{498398BD-C753-4CBD-8325-8E3F996A3796}">
      <dgm:prSet/>
      <dgm:spPr/>
      <dgm:t>
        <a:bodyPr/>
        <a:lstStyle/>
        <a:p>
          <a:endParaRPr lang="en-US"/>
        </a:p>
      </dgm:t>
    </dgm:pt>
    <dgm:pt modelId="{AF79AF68-A3DA-4428-A6A6-B3C0118EAF69}" type="sibTrans" cxnId="{498398BD-C753-4CBD-8325-8E3F996A3796}">
      <dgm:prSet/>
      <dgm:spPr/>
      <dgm:t>
        <a:bodyPr/>
        <a:lstStyle/>
        <a:p>
          <a:endParaRPr lang="en-US"/>
        </a:p>
      </dgm:t>
    </dgm:pt>
    <dgm:pt modelId="{8E780D49-6312-4E18-B2CB-2A8552201A16}">
      <dgm:prSet/>
      <dgm:spPr/>
      <dgm:t>
        <a:bodyPr/>
        <a:lstStyle/>
        <a:p>
          <a:r>
            <a:rPr lang="en-US"/>
            <a:t>Positive interactions</a:t>
          </a:r>
        </a:p>
      </dgm:t>
    </dgm:pt>
    <dgm:pt modelId="{0576E1D1-F0DF-4FD8-A380-D045B9C063BB}" type="parTrans" cxnId="{A6039BBA-4E64-438B-A79C-83D7B3BEB4E9}">
      <dgm:prSet/>
      <dgm:spPr/>
      <dgm:t>
        <a:bodyPr/>
        <a:lstStyle/>
        <a:p>
          <a:endParaRPr lang="en-US"/>
        </a:p>
      </dgm:t>
    </dgm:pt>
    <dgm:pt modelId="{F3A45EFF-E81F-4A01-AC0D-B1F663885F5C}" type="sibTrans" cxnId="{A6039BBA-4E64-438B-A79C-83D7B3BEB4E9}">
      <dgm:prSet/>
      <dgm:spPr/>
      <dgm:t>
        <a:bodyPr/>
        <a:lstStyle/>
        <a:p>
          <a:endParaRPr lang="en-US"/>
        </a:p>
      </dgm:t>
    </dgm:pt>
    <dgm:pt modelId="{38CF9784-2BCE-4986-BE31-229B720498E1}">
      <dgm:prSet/>
      <dgm:spPr/>
      <dgm:t>
        <a:bodyPr/>
        <a:lstStyle/>
        <a:p>
          <a:r>
            <a:rPr lang="en-US"/>
            <a:t>Recruit judges</a:t>
          </a:r>
        </a:p>
      </dgm:t>
    </dgm:pt>
    <dgm:pt modelId="{B1E56885-2568-4539-9E53-5AD2236FF11F}" type="parTrans" cxnId="{474C9601-1A2B-4E6B-9A5D-E8C2DA7483AC}">
      <dgm:prSet/>
      <dgm:spPr/>
      <dgm:t>
        <a:bodyPr/>
        <a:lstStyle/>
        <a:p>
          <a:endParaRPr lang="en-US"/>
        </a:p>
      </dgm:t>
    </dgm:pt>
    <dgm:pt modelId="{03E20D48-AF7B-49A4-A937-846EAE5876A8}" type="sibTrans" cxnId="{474C9601-1A2B-4E6B-9A5D-E8C2DA7483AC}">
      <dgm:prSet/>
      <dgm:spPr/>
      <dgm:t>
        <a:bodyPr/>
        <a:lstStyle/>
        <a:p>
          <a:endParaRPr lang="en-US"/>
        </a:p>
      </dgm:t>
    </dgm:pt>
    <dgm:pt modelId="{ECDC5634-7D88-EA46-81CE-4CAEEA02C01B}" type="pres">
      <dgm:prSet presAssocID="{23405260-7276-4C1C-A1F0-EE0A18ECC3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9DB756-1A10-2846-87D3-FA87EF359FFC}" type="pres">
      <dgm:prSet presAssocID="{BDDC00C9-D416-421E-8232-E378687A9B66}" presName="hierRoot1" presStyleCnt="0"/>
      <dgm:spPr/>
    </dgm:pt>
    <dgm:pt modelId="{1358A64A-4B1F-7048-98EB-D8BE216F095C}" type="pres">
      <dgm:prSet presAssocID="{BDDC00C9-D416-421E-8232-E378687A9B66}" presName="composite" presStyleCnt="0"/>
      <dgm:spPr/>
    </dgm:pt>
    <dgm:pt modelId="{5A9E1129-15AE-BF44-9A63-72D93E3715C6}" type="pres">
      <dgm:prSet presAssocID="{BDDC00C9-D416-421E-8232-E378687A9B66}" presName="background" presStyleLbl="node0" presStyleIdx="0" presStyleCnt="3"/>
      <dgm:spPr/>
    </dgm:pt>
    <dgm:pt modelId="{0ABD9D24-D899-854E-B3BA-956C8D88E4A1}" type="pres">
      <dgm:prSet presAssocID="{BDDC00C9-D416-421E-8232-E378687A9B66}" presName="text" presStyleLbl="fgAcc0" presStyleIdx="0" presStyleCnt="3">
        <dgm:presLayoutVars>
          <dgm:chPref val="3"/>
        </dgm:presLayoutVars>
      </dgm:prSet>
      <dgm:spPr/>
    </dgm:pt>
    <dgm:pt modelId="{CEACDA8A-4066-4A4E-A7EF-333C7EA651A1}" type="pres">
      <dgm:prSet presAssocID="{BDDC00C9-D416-421E-8232-E378687A9B66}" presName="hierChild2" presStyleCnt="0"/>
      <dgm:spPr/>
    </dgm:pt>
    <dgm:pt modelId="{3BD52545-D444-C441-A15C-3065F8E012F3}" type="pres">
      <dgm:prSet presAssocID="{8E780D49-6312-4E18-B2CB-2A8552201A16}" presName="hierRoot1" presStyleCnt="0"/>
      <dgm:spPr/>
    </dgm:pt>
    <dgm:pt modelId="{EF6FA63A-76F0-FA41-BE39-C3ECA46C3B3C}" type="pres">
      <dgm:prSet presAssocID="{8E780D49-6312-4E18-B2CB-2A8552201A16}" presName="composite" presStyleCnt="0"/>
      <dgm:spPr/>
    </dgm:pt>
    <dgm:pt modelId="{F0C63E22-FC35-E64D-A477-46A720C677FE}" type="pres">
      <dgm:prSet presAssocID="{8E780D49-6312-4E18-B2CB-2A8552201A16}" presName="background" presStyleLbl="node0" presStyleIdx="1" presStyleCnt="3"/>
      <dgm:spPr/>
    </dgm:pt>
    <dgm:pt modelId="{50BB4432-38B3-FF4A-A976-1C729B0CFF81}" type="pres">
      <dgm:prSet presAssocID="{8E780D49-6312-4E18-B2CB-2A8552201A16}" presName="text" presStyleLbl="fgAcc0" presStyleIdx="1" presStyleCnt="3">
        <dgm:presLayoutVars>
          <dgm:chPref val="3"/>
        </dgm:presLayoutVars>
      </dgm:prSet>
      <dgm:spPr/>
    </dgm:pt>
    <dgm:pt modelId="{B469D8C2-F058-864A-97CD-5DA269D7718B}" type="pres">
      <dgm:prSet presAssocID="{8E780D49-6312-4E18-B2CB-2A8552201A16}" presName="hierChild2" presStyleCnt="0"/>
      <dgm:spPr/>
    </dgm:pt>
    <dgm:pt modelId="{BDDD866D-5FFC-964F-84F8-7A5707F2E440}" type="pres">
      <dgm:prSet presAssocID="{38CF9784-2BCE-4986-BE31-229B720498E1}" presName="hierRoot1" presStyleCnt="0"/>
      <dgm:spPr/>
    </dgm:pt>
    <dgm:pt modelId="{731D2303-892A-B746-979A-1CAF4CDE1D8E}" type="pres">
      <dgm:prSet presAssocID="{38CF9784-2BCE-4986-BE31-229B720498E1}" presName="composite" presStyleCnt="0"/>
      <dgm:spPr/>
    </dgm:pt>
    <dgm:pt modelId="{F11BC64F-BF65-FA42-995B-F658F0258FE8}" type="pres">
      <dgm:prSet presAssocID="{38CF9784-2BCE-4986-BE31-229B720498E1}" presName="background" presStyleLbl="node0" presStyleIdx="2" presStyleCnt="3"/>
      <dgm:spPr/>
    </dgm:pt>
    <dgm:pt modelId="{F8D5B534-5E2F-CA4C-854F-6D0AD9501530}" type="pres">
      <dgm:prSet presAssocID="{38CF9784-2BCE-4986-BE31-229B720498E1}" presName="text" presStyleLbl="fgAcc0" presStyleIdx="2" presStyleCnt="3">
        <dgm:presLayoutVars>
          <dgm:chPref val="3"/>
        </dgm:presLayoutVars>
      </dgm:prSet>
      <dgm:spPr/>
    </dgm:pt>
    <dgm:pt modelId="{C0EED58C-19B7-5A4E-ACCE-BE75DE411301}" type="pres">
      <dgm:prSet presAssocID="{38CF9784-2BCE-4986-BE31-229B720498E1}" presName="hierChild2" presStyleCnt="0"/>
      <dgm:spPr/>
    </dgm:pt>
  </dgm:ptLst>
  <dgm:cxnLst>
    <dgm:cxn modelId="{474C9601-1A2B-4E6B-9A5D-E8C2DA7483AC}" srcId="{23405260-7276-4C1C-A1F0-EE0A18ECC3E7}" destId="{38CF9784-2BCE-4986-BE31-229B720498E1}" srcOrd="2" destOrd="0" parTransId="{B1E56885-2568-4539-9E53-5AD2236FF11F}" sibTransId="{03E20D48-AF7B-49A4-A937-846EAE5876A8}"/>
    <dgm:cxn modelId="{6FE19006-59B7-5F4D-8B88-6B9F465DF1E0}" type="presOf" srcId="{38CF9784-2BCE-4986-BE31-229B720498E1}" destId="{F8D5B534-5E2F-CA4C-854F-6D0AD9501530}" srcOrd="0" destOrd="0" presId="urn:microsoft.com/office/officeart/2005/8/layout/hierarchy1"/>
    <dgm:cxn modelId="{39E02107-C61C-5043-8949-AFCD22891FCA}" type="presOf" srcId="{BDDC00C9-D416-421E-8232-E378687A9B66}" destId="{0ABD9D24-D899-854E-B3BA-956C8D88E4A1}" srcOrd="0" destOrd="0" presId="urn:microsoft.com/office/officeart/2005/8/layout/hierarchy1"/>
    <dgm:cxn modelId="{BDE0A511-BE08-9C4C-88C2-97E301CC7844}" type="presOf" srcId="{23405260-7276-4C1C-A1F0-EE0A18ECC3E7}" destId="{ECDC5634-7D88-EA46-81CE-4CAEEA02C01B}" srcOrd="0" destOrd="0" presId="urn:microsoft.com/office/officeart/2005/8/layout/hierarchy1"/>
    <dgm:cxn modelId="{448A4413-68B5-2E40-BE2C-754CD05C1AC0}" type="presOf" srcId="{8E780D49-6312-4E18-B2CB-2A8552201A16}" destId="{50BB4432-38B3-FF4A-A976-1C729B0CFF81}" srcOrd="0" destOrd="0" presId="urn:microsoft.com/office/officeart/2005/8/layout/hierarchy1"/>
    <dgm:cxn modelId="{A6039BBA-4E64-438B-A79C-83D7B3BEB4E9}" srcId="{23405260-7276-4C1C-A1F0-EE0A18ECC3E7}" destId="{8E780D49-6312-4E18-B2CB-2A8552201A16}" srcOrd="1" destOrd="0" parTransId="{0576E1D1-F0DF-4FD8-A380-D045B9C063BB}" sibTransId="{F3A45EFF-E81F-4A01-AC0D-B1F663885F5C}"/>
    <dgm:cxn modelId="{498398BD-C753-4CBD-8325-8E3F996A3796}" srcId="{23405260-7276-4C1C-A1F0-EE0A18ECC3E7}" destId="{BDDC00C9-D416-421E-8232-E378687A9B66}" srcOrd="0" destOrd="0" parTransId="{8B4EBBC8-56F6-40EA-8F66-FF1AD6A9667F}" sibTransId="{AF79AF68-A3DA-4428-A6A6-B3C0118EAF69}"/>
    <dgm:cxn modelId="{6005ED5E-A104-2742-9F50-25D66E9B59D8}" type="presParOf" srcId="{ECDC5634-7D88-EA46-81CE-4CAEEA02C01B}" destId="{8D9DB756-1A10-2846-87D3-FA87EF359FFC}" srcOrd="0" destOrd="0" presId="urn:microsoft.com/office/officeart/2005/8/layout/hierarchy1"/>
    <dgm:cxn modelId="{9AA8AD03-90D1-9748-89B4-57AD46DE82C7}" type="presParOf" srcId="{8D9DB756-1A10-2846-87D3-FA87EF359FFC}" destId="{1358A64A-4B1F-7048-98EB-D8BE216F095C}" srcOrd="0" destOrd="0" presId="urn:microsoft.com/office/officeart/2005/8/layout/hierarchy1"/>
    <dgm:cxn modelId="{434E07BE-BBAD-E744-A618-C47C0BF22616}" type="presParOf" srcId="{1358A64A-4B1F-7048-98EB-D8BE216F095C}" destId="{5A9E1129-15AE-BF44-9A63-72D93E3715C6}" srcOrd="0" destOrd="0" presId="urn:microsoft.com/office/officeart/2005/8/layout/hierarchy1"/>
    <dgm:cxn modelId="{0DB36565-A8C3-4F45-9AF6-F5E37B06794E}" type="presParOf" srcId="{1358A64A-4B1F-7048-98EB-D8BE216F095C}" destId="{0ABD9D24-D899-854E-B3BA-956C8D88E4A1}" srcOrd="1" destOrd="0" presId="urn:microsoft.com/office/officeart/2005/8/layout/hierarchy1"/>
    <dgm:cxn modelId="{A8C6EDD8-05BC-484F-967F-B9F3E8D3063B}" type="presParOf" srcId="{8D9DB756-1A10-2846-87D3-FA87EF359FFC}" destId="{CEACDA8A-4066-4A4E-A7EF-333C7EA651A1}" srcOrd="1" destOrd="0" presId="urn:microsoft.com/office/officeart/2005/8/layout/hierarchy1"/>
    <dgm:cxn modelId="{EEB14B47-C975-2449-BEC6-E8728EB601EA}" type="presParOf" srcId="{ECDC5634-7D88-EA46-81CE-4CAEEA02C01B}" destId="{3BD52545-D444-C441-A15C-3065F8E012F3}" srcOrd="1" destOrd="0" presId="urn:microsoft.com/office/officeart/2005/8/layout/hierarchy1"/>
    <dgm:cxn modelId="{413572E8-7C3D-E34D-9E76-85146CD2B7AF}" type="presParOf" srcId="{3BD52545-D444-C441-A15C-3065F8E012F3}" destId="{EF6FA63A-76F0-FA41-BE39-C3ECA46C3B3C}" srcOrd="0" destOrd="0" presId="urn:microsoft.com/office/officeart/2005/8/layout/hierarchy1"/>
    <dgm:cxn modelId="{782AF7A6-CBF4-5F46-B7C2-6BD8DE4C9163}" type="presParOf" srcId="{EF6FA63A-76F0-FA41-BE39-C3ECA46C3B3C}" destId="{F0C63E22-FC35-E64D-A477-46A720C677FE}" srcOrd="0" destOrd="0" presId="urn:microsoft.com/office/officeart/2005/8/layout/hierarchy1"/>
    <dgm:cxn modelId="{EE8AABD2-79A0-0742-B0AC-D26A156E4CF4}" type="presParOf" srcId="{EF6FA63A-76F0-FA41-BE39-C3ECA46C3B3C}" destId="{50BB4432-38B3-FF4A-A976-1C729B0CFF81}" srcOrd="1" destOrd="0" presId="urn:microsoft.com/office/officeart/2005/8/layout/hierarchy1"/>
    <dgm:cxn modelId="{D4368E11-52BA-6C4D-BC33-43355A6DE19F}" type="presParOf" srcId="{3BD52545-D444-C441-A15C-3065F8E012F3}" destId="{B469D8C2-F058-864A-97CD-5DA269D7718B}" srcOrd="1" destOrd="0" presId="urn:microsoft.com/office/officeart/2005/8/layout/hierarchy1"/>
    <dgm:cxn modelId="{45B07055-21FD-6E45-96E5-5508D8AD3864}" type="presParOf" srcId="{ECDC5634-7D88-EA46-81CE-4CAEEA02C01B}" destId="{BDDD866D-5FFC-964F-84F8-7A5707F2E440}" srcOrd="2" destOrd="0" presId="urn:microsoft.com/office/officeart/2005/8/layout/hierarchy1"/>
    <dgm:cxn modelId="{DACE1420-CFEF-B94E-9DD6-A58C6099EE46}" type="presParOf" srcId="{BDDD866D-5FFC-964F-84F8-7A5707F2E440}" destId="{731D2303-892A-B746-979A-1CAF4CDE1D8E}" srcOrd="0" destOrd="0" presId="urn:microsoft.com/office/officeart/2005/8/layout/hierarchy1"/>
    <dgm:cxn modelId="{DA20F29E-FEC5-6648-AF1B-D1E4B9BF395A}" type="presParOf" srcId="{731D2303-892A-B746-979A-1CAF4CDE1D8E}" destId="{F11BC64F-BF65-FA42-995B-F658F0258FE8}" srcOrd="0" destOrd="0" presId="urn:microsoft.com/office/officeart/2005/8/layout/hierarchy1"/>
    <dgm:cxn modelId="{580E323C-BF16-F447-B0B5-160A26CEDFCC}" type="presParOf" srcId="{731D2303-892A-B746-979A-1CAF4CDE1D8E}" destId="{F8D5B534-5E2F-CA4C-854F-6D0AD9501530}" srcOrd="1" destOrd="0" presId="urn:microsoft.com/office/officeart/2005/8/layout/hierarchy1"/>
    <dgm:cxn modelId="{D187821B-D4B7-BF45-A91C-FF6FF3304B5E}" type="presParOf" srcId="{BDDD866D-5FFC-964F-84F8-7A5707F2E440}" destId="{C0EED58C-19B7-5A4E-ACCE-BE75DE41130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663253-0AB7-456E-9D59-44F83850AF2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07260C4-AF7F-4186-AA81-EBA9DD2787D4}">
      <dgm:prSet/>
      <dgm:spPr/>
      <dgm:t>
        <a:bodyPr/>
        <a:lstStyle/>
        <a:p>
          <a:r>
            <a:rPr lang="en-US"/>
            <a:t>Team members should know the rules of the tournaments they attend and the events they do</a:t>
          </a:r>
        </a:p>
      </dgm:t>
    </dgm:pt>
    <dgm:pt modelId="{6FF4EE4D-3549-467A-ADD1-CA7577DC4AFA}" type="parTrans" cxnId="{E0F4DC95-A0F6-4A6C-99AE-AF54DD5F8178}">
      <dgm:prSet/>
      <dgm:spPr/>
      <dgm:t>
        <a:bodyPr/>
        <a:lstStyle/>
        <a:p>
          <a:endParaRPr lang="en-US"/>
        </a:p>
      </dgm:t>
    </dgm:pt>
    <dgm:pt modelId="{05BB0655-1D50-4CD9-BD4C-D4D24ECD3DF3}" type="sibTrans" cxnId="{E0F4DC95-A0F6-4A6C-99AE-AF54DD5F8178}">
      <dgm:prSet/>
      <dgm:spPr/>
      <dgm:t>
        <a:bodyPr/>
        <a:lstStyle/>
        <a:p>
          <a:endParaRPr lang="en-US"/>
        </a:p>
      </dgm:t>
    </dgm:pt>
    <dgm:pt modelId="{68D9379A-72B2-4723-B729-3B05A5A59213}">
      <dgm:prSet/>
      <dgm:spPr/>
      <dgm:t>
        <a:bodyPr/>
        <a:lstStyle/>
        <a:p>
          <a:r>
            <a:rPr lang="en-US"/>
            <a:t>Students should know the CONSEQUENCES for negative actions</a:t>
          </a:r>
        </a:p>
      </dgm:t>
    </dgm:pt>
    <dgm:pt modelId="{BA69C8AA-5E58-4415-8F24-25E1261E1C17}" type="parTrans" cxnId="{367E44AF-5EBC-4883-B108-CAF89E9FDC6A}">
      <dgm:prSet/>
      <dgm:spPr/>
      <dgm:t>
        <a:bodyPr/>
        <a:lstStyle/>
        <a:p>
          <a:endParaRPr lang="en-US"/>
        </a:p>
      </dgm:t>
    </dgm:pt>
    <dgm:pt modelId="{2BFC1343-12D4-48EF-A44D-0AF58D08ABF0}" type="sibTrans" cxnId="{367E44AF-5EBC-4883-B108-CAF89E9FDC6A}">
      <dgm:prSet/>
      <dgm:spPr/>
      <dgm:t>
        <a:bodyPr/>
        <a:lstStyle/>
        <a:p>
          <a:endParaRPr lang="en-US"/>
        </a:p>
      </dgm:t>
    </dgm:pt>
    <dgm:pt modelId="{44E88E14-BBD9-4F67-9CC6-2397D194A6DE}">
      <dgm:prSet/>
      <dgm:spPr/>
      <dgm:t>
        <a:bodyPr/>
        <a:lstStyle/>
        <a:p>
          <a:r>
            <a:rPr lang="en-US"/>
            <a:t>Students should know the difference between breaking competition rules, safety rules, and equity standards</a:t>
          </a:r>
        </a:p>
      </dgm:t>
    </dgm:pt>
    <dgm:pt modelId="{888CCBEE-B386-469C-8CF1-92D3FAF7CED5}" type="parTrans" cxnId="{7CD7F5E3-01F6-4565-89BF-0180B9FE3CFF}">
      <dgm:prSet/>
      <dgm:spPr/>
      <dgm:t>
        <a:bodyPr/>
        <a:lstStyle/>
        <a:p>
          <a:endParaRPr lang="en-US"/>
        </a:p>
      </dgm:t>
    </dgm:pt>
    <dgm:pt modelId="{AF2EBDBF-6A5D-42A6-A7F4-2A10F4A9063F}" type="sibTrans" cxnId="{7CD7F5E3-01F6-4565-89BF-0180B9FE3CFF}">
      <dgm:prSet/>
      <dgm:spPr/>
      <dgm:t>
        <a:bodyPr/>
        <a:lstStyle/>
        <a:p>
          <a:endParaRPr lang="en-US"/>
        </a:p>
      </dgm:t>
    </dgm:pt>
    <dgm:pt modelId="{2CF51640-BD32-4AA0-9E71-F3FAB14E1209}" type="pres">
      <dgm:prSet presAssocID="{71663253-0AB7-456E-9D59-44F83850AF24}" presName="root" presStyleCnt="0">
        <dgm:presLayoutVars>
          <dgm:dir/>
          <dgm:resizeHandles val="exact"/>
        </dgm:presLayoutVars>
      </dgm:prSet>
      <dgm:spPr/>
    </dgm:pt>
    <dgm:pt modelId="{248D4402-6131-47A4-8EFD-51CC6D599009}" type="pres">
      <dgm:prSet presAssocID="{A07260C4-AF7F-4186-AA81-EBA9DD2787D4}" presName="compNode" presStyleCnt="0"/>
      <dgm:spPr/>
    </dgm:pt>
    <dgm:pt modelId="{5CFEBCA3-7181-4344-9FB2-81E6D5440378}" type="pres">
      <dgm:prSet presAssocID="{A07260C4-AF7F-4186-AA81-EBA9DD2787D4}" presName="bgRect" presStyleLbl="bgShp" presStyleIdx="0" presStyleCnt="3"/>
      <dgm:spPr/>
    </dgm:pt>
    <dgm:pt modelId="{95F4C95A-FDA0-4679-BB42-356237CB0E91}" type="pres">
      <dgm:prSet presAssocID="{A07260C4-AF7F-4186-AA81-EBA9DD2787D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cer"/>
        </a:ext>
      </dgm:extLst>
    </dgm:pt>
    <dgm:pt modelId="{95ADFB95-26E2-4641-A63D-12054161EBCF}" type="pres">
      <dgm:prSet presAssocID="{A07260C4-AF7F-4186-AA81-EBA9DD2787D4}" presName="spaceRect" presStyleCnt="0"/>
      <dgm:spPr/>
    </dgm:pt>
    <dgm:pt modelId="{402A7948-52B0-4130-9AC9-E170A9C25A82}" type="pres">
      <dgm:prSet presAssocID="{A07260C4-AF7F-4186-AA81-EBA9DD2787D4}" presName="parTx" presStyleLbl="revTx" presStyleIdx="0" presStyleCnt="3">
        <dgm:presLayoutVars>
          <dgm:chMax val="0"/>
          <dgm:chPref val="0"/>
        </dgm:presLayoutVars>
      </dgm:prSet>
      <dgm:spPr/>
    </dgm:pt>
    <dgm:pt modelId="{312A8545-1BAF-4725-83FB-7D9877A8B52A}" type="pres">
      <dgm:prSet presAssocID="{05BB0655-1D50-4CD9-BD4C-D4D24ECD3DF3}" presName="sibTrans" presStyleCnt="0"/>
      <dgm:spPr/>
    </dgm:pt>
    <dgm:pt modelId="{8A494B40-87AF-4330-A512-97A60EA054F9}" type="pres">
      <dgm:prSet presAssocID="{68D9379A-72B2-4723-B729-3B05A5A59213}" presName="compNode" presStyleCnt="0"/>
      <dgm:spPr/>
    </dgm:pt>
    <dgm:pt modelId="{2EED67A0-D6DD-4FCE-B52E-9B4FBAB14741}" type="pres">
      <dgm:prSet presAssocID="{68D9379A-72B2-4723-B729-3B05A5A59213}" presName="bgRect" presStyleLbl="bgShp" presStyleIdx="1" presStyleCnt="3"/>
      <dgm:spPr/>
    </dgm:pt>
    <dgm:pt modelId="{96673781-D953-4A6F-8CDD-90FB6CADABF1}" type="pres">
      <dgm:prSet presAssocID="{68D9379A-72B2-4723-B729-3B05A5A5921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DEFCA9F4-C60C-4DDF-8D9B-866EEA97A9C7}" type="pres">
      <dgm:prSet presAssocID="{68D9379A-72B2-4723-B729-3B05A5A59213}" presName="spaceRect" presStyleCnt="0"/>
      <dgm:spPr/>
    </dgm:pt>
    <dgm:pt modelId="{5A58C3CA-5A45-4B17-8B5B-8C133BB4579F}" type="pres">
      <dgm:prSet presAssocID="{68D9379A-72B2-4723-B729-3B05A5A59213}" presName="parTx" presStyleLbl="revTx" presStyleIdx="1" presStyleCnt="3">
        <dgm:presLayoutVars>
          <dgm:chMax val="0"/>
          <dgm:chPref val="0"/>
        </dgm:presLayoutVars>
      </dgm:prSet>
      <dgm:spPr/>
    </dgm:pt>
    <dgm:pt modelId="{FEF953A0-668E-4E8A-BDA9-B31EF7C03F81}" type="pres">
      <dgm:prSet presAssocID="{2BFC1343-12D4-48EF-A44D-0AF58D08ABF0}" presName="sibTrans" presStyleCnt="0"/>
      <dgm:spPr/>
    </dgm:pt>
    <dgm:pt modelId="{6DBE9D11-B968-4905-8991-253D8E319B7C}" type="pres">
      <dgm:prSet presAssocID="{44E88E14-BBD9-4F67-9CC6-2397D194A6DE}" presName="compNode" presStyleCnt="0"/>
      <dgm:spPr/>
    </dgm:pt>
    <dgm:pt modelId="{8F490AD7-9F38-4BF1-AB94-219A214BADFF}" type="pres">
      <dgm:prSet presAssocID="{44E88E14-BBD9-4F67-9CC6-2397D194A6DE}" presName="bgRect" presStyleLbl="bgShp" presStyleIdx="2" presStyleCnt="3"/>
      <dgm:spPr/>
    </dgm:pt>
    <dgm:pt modelId="{B6184EE7-6E64-4BCF-949D-2616DA7CBD02}" type="pres">
      <dgm:prSet presAssocID="{44E88E14-BBD9-4F67-9CC6-2397D194A6D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572C35DD-328C-4470-BBB1-CA10C01A47C8}" type="pres">
      <dgm:prSet presAssocID="{44E88E14-BBD9-4F67-9CC6-2397D194A6DE}" presName="spaceRect" presStyleCnt="0"/>
      <dgm:spPr/>
    </dgm:pt>
    <dgm:pt modelId="{173E64D5-83BB-4511-8A5A-B95851A69A86}" type="pres">
      <dgm:prSet presAssocID="{44E88E14-BBD9-4F67-9CC6-2397D194A6D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0166353-756E-4120-A3C1-3B65D16FEE45}" type="presOf" srcId="{44E88E14-BBD9-4F67-9CC6-2397D194A6DE}" destId="{173E64D5-83BB-4511-8A5A-B95851A69A86}" srcOrd="0" destOrd="0" presId="urn:microsoft.com/office/officeart/2018/2/layout/IconVerticalSolidList"/>
    <dgm:cxn modelId="{2C75C284-B4B9-4FFA-9B3C-B53286673C37}" type="presOf" srcId="{71663253-0AB7-456E-9D59-44F83850AF24}" destId="{2CF51640-BD32-4AA0-9E71-F3FAB14E1209}" srcOrd="0" destOrd="0" presId="urn:microsoft.com/office/officeart/2018/2/layout/IconVerticalSolidList"/>
    <dgm:cxn modelId="{E0F4DC95-A0F6-4A6C-99AE-AF54DD5F8178}" srcId="{71663253-0AB7-456E-9D59-44F83850AF24}" destId="{A07260C4-AF7F-4186-AA81-EBA9DD2787D4}" srcOrd="0" destOrd="0" parTransId="{6FF4EE4D-3549-467A-ADD1-CA7577DC4AFA}" sibTransId="{05BB0655-1D50-4CD9-BD4C-D4D24ECD3DF3}"/>
    <dgm:cxn modelId="{367E44AF-5EBC-4883-B108-CAF89E9FDC6A}" srcId="{71663253-0AB7-456E-9D59-44F83850AF24}" destId="{68D9379A-72B2-4723-B729-3B05A5A59213}" srcOrd="1" destOrd="0" parTransId="{BA69C8AA-5E58-4415-8F24-25E1261E1C17}" sibTransId="{2BFC1343-12D4-48EF-A44D-0AF58D08ABF0}"/>
    <dgm:cxn modelId="{176DD8B2-2280-4357-83D0-FBC1B11347C6}" type="presOf" srcId="{68D9379A-72B2-4723-B729-3B05A5A59213}" destId="{5A58C3CA-5A45-4B17-8B5B-8C133BB4579F}" srcOrd="0" destOrd="0" presId="urn:microsoft.com/office/officeart/2018/2/layout/IconVerticalSolidList"/>
    <dgm:cxn modelId="{7CD7F5E3-01F6-4565-89BF-0180B9FE3CFF}" srcId="{71663253-0AB7-456E-9D59-44F83850AF24}" destId="{44E88E14-BBD9-4F67-9CC6-2397D194A6DE}" srcOrd="2" destOrd="0" parTransId="{888CCBEE-B386-469C-8CF1-92D3FAF7CED5}" sibTransId="{AF2EBDBF-6A5D-42A6-A7F4-2A10F4A9063F}"/>
    <dgm:cxn modelId="{50B21FEB-3B67-4B6A-A95C-7A820FD2CA78}" type="presOf" srcId="{A07260C4-AF7F-4186-AA81-EBA9DD2787D4}" destId="{402A7948-52B0-4130-9AC9-E170A9C25A82}" srcOrd="0" destOrd="0" presId="urn:microsoft.com/office/officeart/2018/2/layout/IconVerticalSolidList"/>
    <dgm:cxn modelId="{B420F782-C196-4484-A14F-3C99BA18E2EA}" type="presParOf" srcId="{2CF51640-BD32-4AA0-9E71-F3FAB14E1209}" destId="{248D4402-6131-47A4-8EFD-51CC6D599009}" srcOrd="0" destOrd="0" presId="urn:microsoft.com/office/officeart/2018/2/layout/IconVerticalSolidList"/>
    <dgm:cxn modelId="{E78B392D-02E0-4221-8B59-A1A57D2F5F30}" type="presParOf" srcId="{248D4402-6131-47A4-8EFD-51CC6D599009}" destId="{5CFEBCA3-7181-4344-9FB2-81E6D5440378}" srcOrd="0" destOrd="0" presId="urn:microsoft.com/office/officeart/2018/2/layout/IconVerticalSolidList"/>
    <dgm:cxn modelId="{318DBAB2-C0F0-42DF-93FE-3EACDC333B81}" type="presParOf" srcId="{248D4402-6131-47A4-8EFD-51CC6D599009}" destId="{95F4C95A-FDA0-4679-BB42-356237CB0E91}" srcOrd="1" destOrd="0" presId="urn:microsoft.com/office/officeart/2018/2/layout/IconVerticalSolidList"/>
    <dgm:cxn modelId="{A5161AAA-E067-447E-B199-4033F1AB1CCA}" type="presParOf" srcId="{248D4402-6131-47A4-8EFD-51CC6D599009}" destId="{95ADFB95-26E2-4641-A63D-12054161EBCF}" srcOrd="2" destOrd="0" presId="urn:microsoft.com/office/officeart/2018/2/layout/IconVerticalSolidList"/>
    <dgm:cxn modelId="{5DCAF84D-DA9D-4C6D-9910-14FC7F22D9CE}" type="presParOf" srcId="{248D4402-6131-47A4-8EFD-51CC6D599009}" destId="{402A7948-52B0-4130-9AC9-E170A9C25A82}" srcOrd="3" destOrd="0" presId="urn:microsoft.com/office/officeart/2018/2/layout/IconVerticalSolidList"/>
    <dgm:cxn modelId="{F6475B93-56F6-4146-A9A8-BF13047D117E}" type="presParOf" srcId="{2CF51640-BD32-4AA0-9E71-F3FAB14E1209}" destId="{312A8545-1BAF-4725-83FB-7D9877A8B52A}" srcOrd="1" destOrd="0" presId="urn:microsoft.com/office/officeart/2018/2/layout/IconVerticalSolidList"/>
    <dgm:cxn modelId="{456B339F-E108-4D39-AD5B-8E354280FED4}" type="presParOf" srcId="{2CF51640-BD32-4AA0-9E71-F3FAB14E1209}" destId="{8A494B40-87AF-4330-A512-97A60EA054F9}" srcOrd="2" destOrd="0" presId="urn:microsoft.com/office/officeart/2018/2/layout/IconVerticalSolidList"/>
    <dgm:cxn modelId="{F63BB736-2416-445D-A823-DD6D8F795051}" type="presParOf" srcId="{8A494B40-87AF-4330-A512-97A60EA054F9}" destId="{2EED67A0-D6DD-4FCE-B52E-9B4FBAB14741}" srcOrd="0" destOrd="0" presId="urn:microsoft.com/office/officeart/2018/2/layout/IconVerticalSolidList"/>
    <dgm:cxn modelId="{7B26EDC8-D49F-4425-8987-49E27C490E68}" type="presParOf" srcId="{8A494B40-87AF-4330-A512-97A60EA054F9}" destId="{96673781-D953-4A6F-8CDD-90FB6CADABF1}" srcOrd="1" destOrd="0" presId="urn:microsoft.com/office/officeart/2018/2/layout/IconVerticalSolidList"/>
    <dgm:cxn modelId="{7AC8F3DA-4515-43A6-B8F2-C845E1CF3DCB}" type="presParOf" srcId="{8A494B40-87AF-4330-A512-97A60EA054F9}" destId="{DEFCA9F4-C60C-4DDF-8D9B-866EEA97A9C7}" srcOrd="2" destOrd="0" presId="urn:microsoft.com/office/officeart/2018/2/layout/IconVerticalSolidList"/>
    <dgm:cxn modelId="{D1297547-F4E7-40BB-A35A-A99E14B976CC}" type="presParOf" srcId="{8A494B40-87AF-4330-A512-97A60EA054F9}" destId="{5A58C3CA-5A45-4B17-8B5B-8C133BB4579F}" srcOrd="3" destOrd="0" presId="urn:microsoft.com/office/officeart/2018/2/layout/IconVerticalSolidList"/>
    <dgm:cxn modelId="{5C3FC738-0718-44C3-B358-B6D90488A337}" type="presParOf" srcId="{2CF51640-BD32-4AA0-9E71-F3FAB14E1209}" destId="{FEF953A0-668E-4E8A-BDA9-B31EF7C03F81}" srcOrd="3" destOrd="0" presId="urn:microsoft.com/office/officeart/2018/2/layout/IconVerticalSolidList"/>
    <dgm:cxn modelId="{ADE83FDD-5AC0-45FA-8753-87F42DCCBF73}" type="presParOf" srcId="{2CF51640-BD32-4AA0-9E71-F3FAB14E1209}" destId="{6DBE9D11-B968-4905-8991-253D8E319B7C}" srcOrd="4" destOrd="0" presId="urn:microsoft.com/office/officeart/2018/2/layout/IconVerticalSolidList"/>
    <dgm:cxn modelId="{847A0C44-E16A-47D9-8E77-78D190476B2C}" type="presParOf" srcId="{6DBE9D11-B968-4905-8991-253D8E319B7C}" destId="{8F490AD7-9F38-4BF1-AB94-219A214BADFF}" srcOrd="0" destOrd="0" presId="urn:microsoft.com/office/officeart/2018/2/layout/IconVerticalSolidList"/>
    <dgm:cxn modelId="{8B0DCED3-A892-4A5B-9A0D-15F884ABD7C8}" type="presParOf" srcId="{6DBE9D11-B968-4905-8991-253D8E319B7C}" destId="{B6184EE7-6E64-4BCF-949D-2616DA7CBD02}" srcOrd="1" destOrd="0" presId="urn:microsoft.com/office/officeart/2018/2/layout/IconVerticalSolidList"/>
    <dgm:cxn modelId="{2A2287CD-613A-4D78-92B8-C4B6F40D33E2}" type="presParOf" srcId="{6DBE9D11-B968-4905-8991-253D8E319B7C}" destId="{572C35DD-328C-4470-BBB1-CA10C01A47C8}" srcOrd="2" destOrd="0" presId="urn:microsoft.com/office/officeart/2018/2/layout/IconVerticalSolidList"/>
    <dgm:cxn modelId="{A5113154-CA3D-4EA4-BC89-C3F51A2379DD}" type="presParOf" srcId="{6DBE9D11-B968-4905-8991-253D8E319B7C}" destId="{173E64D5-83BB-4511-8A5A-B95851A69A8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A2141-230D-3D45-ACAC-979DA89AC5DD}">
      <dsp:nvSpPr>
        <dsp:cNvPr id="0" name=""/>
        <dsp:cNvSpPr/>
      </dsp:nvSpPr>
      <dsp:spPr>
        <a:xfrm>
          <a:off x="425427" y="635"/>
          <a:ext cx="2065214" cy="12391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Ask your school!!!</a:t>
          </a:r>
          <a:endParaRPr lang="en-US" sz="1700" kern="1200"/>
        </a:p>
      </dsp:txBody>
      <dsp:txXfrm>
        <a:off x="425427" y="635"/>
        <a:ext cx="2065214" cy="1239128"/>
      </dsp:txXfrm>
    </dsp:sp>
    <dsp:sp modelId="{E0BE8BDB-1EB2-8441-BA79-2B340DD806AA}">
      <dsp:nvSpPr>
        <dsp:cNvPr id="0" name=""/>
        <dsp:cNvSpPr/>
      </dsp:nvSpPr>
      <dsp:spPr>
        <a:xfrm>
          <a:off x="2697163" y="635"/>
          <a:ext cx="2065214" cy="1239128"/>
        </a:xfrm>
        <a:prstGeom prst="rect">
          <a:avLst/>
        </a:prstGeom>
        <a:gradFill rotWithShape="0">
          <a:gsLst>
            <a:gs pos="0">
              <a:schemeClr val="accent2">
                <a:hueOff val="-338626"/>
                <a:satOff val="-7702"/>
                <a:lumOff val="-341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338626"/>
                <a:satOff val="-7702"/>
                <a:lumOff val="-341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338626"/>
                <a:satOff val="-7702"/>
                <a:lumOff val="-341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Spirit Nights</a:t>
          </a:r>
          <a:endParaRPr lang="en-US" sz="1700" kern="1200"/>
        </a:p>
      </dsp:txBody>
      <dsp:txXfrm>
        <a:off x="2697163" y="635"/>
        <a:ext cx="2065214" cy="1239128"/>
      </dsp:txXfrm>
    </dsp:sp>
    <dsp:sp modelId="{B1275837-2598-1445-835C-4350FCE61118}">
      <dsp:nvSpPr>
        <dsp:cNvPr id="0" name=""/>
        <dsp:cNvSpPr/>
      </dsp:nvSpPr>
      <dsp:spPr>
        <a:xfrm>
          <a:off x="4968899" y="635"/>
          <a:ext cx="2065214" cy="1239128"/>
        </a:xfrm>
        <a:prstGeom prst="rect">
          <a:avLst/>
        </a:prstGeom>
        <a:gradFill rotWithShape="0">
          <a:gsLst>
            <a:gs pos="0">
              <a:schemeClr val="accent2">
                <a:hueOff val="-677252"/>
                <a:satOff val="-15404"/>
                <a:lumOff val="-682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677252"/>
                <a:satOff val="-15404"/>
                <a:lumOff val="-682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677252"/>
                <a:satOff val="-15404"/>
                <a:lumOff val="-682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Sponsorships</a:t>
          </a:r>
          <a:endParaRPr lang="en-US" sz="1700" kern="1200"/>
        </a:p>
      </dsp:txBody>
      <dsp:txXfrm>
        <a:off x="4968899" y="635"/>
        <a:ext cx="2065214" cy="1239128"/>
      </dsp:txXfrm>
    </dsp:sp>
    <dsp:sp modelId="{C2EBC1D9-FBF5-964E-9B4C-D622AA7E4AC5}">
      <dsp:nvSpPr>
        <dsp:cNvPr id="0" name=""/>
        <dsp:cNvSpPr/>
      </dsp:nvSpPr>
      <dsp:spPr>
        <a:xfrm>
          <a:off x="425427" y="1446285"/>
          <a:ext cx="2065214" cy="1239128"/>
        </a:xfrm>
        <a:prstGeom prst="rect">
          <a:avLst/>
        </a:prstGeom>
        <a:gradFill rotWithShape="0">
          <a:gsLst>
            <a:gs pos="0">
              <a:schemeClr val="accent2">
                <a:hueOff val="-1015879"/>
                <a:satOff val="-23105"/>
                <a:lumOff val="-1023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015879"/>
                <a:satOff val="-23105"/>
                <a:lumOff val="-1023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015879"/>
                <a:satOff val="-23105"/>
                <a:lumOff val="-1023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Tournaments</a:t>
          </a:r>
          <a:endParaRPr lang="en-US" sz="1700" kern="1200"/>
        </a:p>
      </dsp:txBody>
      <dsp:txXfrm>
        <a:off x="425427" y="1446285"/>
        <a:ext cx="2065214" cy="1239128"/>
      </dsp:txXfrm>
    </dsp:sp>
    <dsp:sp modelId="{5F579FD9-1F2B-6D4B-9C5C-10E689EB4440}">
      <dsp:nvSpPr>
        <dsp:cNvPr id="0" name=""/>
        <dsp:cNvSpPr/>
      </dsp:nvSpPr>
      <dsp:spPr>
        <a:xfrm>
          <a:off x="2697163" y="1446285"/>
          <a:ext cx="2065214" cy="1239128"/>
        </a:xfrm>
        <a:prstGeom prst="rect">
          <a:avLst/>
        </a:prstGeom>
        <a:gradFill rotWithShape="0">
          <a:gsLst>
            <a:gs pos="0">
              <a:schemeClr val="accent2">
                <a:hueOff val="-1354505"/>
                <a:satOff val="-30807"/>
                <a:lumOff val="-1364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354505"/>
                <a:satOff val="-30807"/>
                <a:lumOff val="-1364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354505"/>
                <a:satOff val="-30807"/>
                <a:lumOff val="-1364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Ad books</a:t>
          </a:r>
          <a:endParaRPr lang="en-US" sz="1700" kern="1200"/>
        </a:p>
      </dsp:txBody>
      <dsp:txXfrm>
        <a:off x="2697163" y="1446285"/>
        <a:ext cx="2065214" cy="1239128"/>
      </dsp:txXfrm>
    </dsp:sp>
    <dsp:sp modelId="{16A57E59-CC4D-0A44-B790-C1B117D377F0}">
      <dsp:nvSpPr>
        <dsp:cNvPr id="0" name=""/>
        <dsp:cNvSpPr/>
      </dsp:nvSpPr>
      <dsp:spPr>
        <a:xfrm>
          <a:off x="4968899" y="1446285"/>
          <a:ext cx="2065214" cy="1239128"/>
        </a:xfrm>
        <a:prstGeom prst="rect">
          <a:avLst/>
        </a:prstGeom>
        <a:gradFill rotWithShape="0">
          <a:gsLst>
            <a:gs pos="0">
              <a:schemeClr val="accent2">
                <a:hueOff val="-1693131"/>
                <a:satOff val="-38509"/>
                <a:lumOff val="-1705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693131"/>
                <a:satOff val="-38509"/>
                <a:lumOff val="-1705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693131"/>
                <a:satOff val="-38509"/>
                <a:lumOff val="-1705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What are your costs? - Registration, hotels, travel, league membership fees</a:t>
          </a:r>
          <a:endParaRPr lang="en-US" sz="1700" kern="1200"/>
        </a:p>
      </dsp:txBody>
      <dsp:txXfrm>
        <a:off x="4968899" y="1446285"/>
        <a:ext cx="2065214" cy="12391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427EF-BE3D-DB49-B606-630FC4D81C65}">
      <dsp:nvSpPr>
        <dsp:cNvPr id="0" name=""/>
        <dsp:cNvSpPr/>
      </dsp:nvSpPr>
      <dsp:spPr>
        <a:xfrm>
          <a:off x="2109" y="255154"/>
          <a:ext cx="1673646" cy="10041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Toxicity on teams should be stopped at all costs</a:t>
          </a:r>
        </a:p>
      </dsp:txBody>
      <dsp:txXfrm>
        <a:off x="2109" y="255154"/>
        <a:ext cx="1673646" cy="1004188"/>
      </dsp:txXfrm>
    </dsp:sp>
    <dsp:sp modelId="{58C7AEC0-221C-114B-8D5A-15CD5BAA9B45}">
      <dsp:nvSpPr>
        <dsp:cNvPr id="0" name=""/>
        <dsp:cNvSpPr/>
      </dsp:nvSpPr>
      <dsp:spPr>
        <a:xfrm>
          <a:off x="1843120" y="255154"/>
          <a:ext cx="1673646" cy="10041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Students should be forced out of “cliques”</a:t>
          </a:r>
        </a:p>
      </dsp:txBody>
      <dsp:txXfrm>
        <a:off x="1843120" y="255154"/>
        <a:ext cx="1673646" cy="1004188"/>
      </dsp:txXfrm>
    </dsp:sp>
    <dsp:sp modelId="{504EE11D-9469-1A4B-87FA-440CA9FDD8A6}">
      <dsp:nvSpPr>
        <dsp:cNvPr id="0" name=""/>
        <dsp:cNvSpPr/>
      </dsp:nvSpPr>
      <dsp:spPr>
        <a:xfrm>
          <a:off x="3684132" y="255154"/>
          <a:ext cx="1673646" cy="10041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Students should work with one another and help to peer teach</a:t>
          </a:r>
        </a:p>
      </dsp:txBody>
      <dsp:txXfrm>
        <a:off x="3684132" y="255154"/>
        <a:ext cx="1673646" cy="1004188"/>
      </dsp:txXfrm>
    </dsp:sp>
    <dsp:sp modelId="{DA6D4B9A-A221-5241-B6C8-C2CA10793D14}">
      <dsp:nvSpPr>
        <dsp:cNvPr id="0" name=""/>
        <dsp:cNvSpPr/>
      </dsp:nvSpPr>
      <dsp:spPr>
        <a:xfrm>
          <a:off x="5525143" y="255154"/>
          <a:ext cx="1673646" cy="10041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Students should learn good sportsmanship and display it at tournaments</a:t>
          </a:r>
        </a:p>
      </dsp:txBody>
      <dsp:txXfrm>
        <a:off x="5525143" y="255154"/>
        <a:ext cx="1673646" cy="1004188"/>
      </dsp:txXfrm>
    </dsp:sp>
    <dsp:sp modelId="{203EBAAE-7496-1E4C-B9DE-16DBD88DA4A6}">
      <dsp:nvSpPr>
        <dsp:cNvPr id="0" name=""/>
        <dsp:cNvSpPr/>
      </dsp:nvSpPr>
      <dsp:spPr>
        <a:xfrm>
          <a:off x="922615" y="1426707"/>
          <a:ext cx="1673646" cy="100418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Students should be ethical</a:t>
          </a:r>
        </a:p>
      </dsp:txBody>
      <dsp:txXfrm>
        <a:off x="922615" y="1426707"/>
        <a:ext cx="1673646" cy="1004188"/>
      </dsp:txXfrm>
    </dsp:sp>
    <dsp:sp modelId="{77EED8AF-5B55-444D-AD8F-BCB35D6DAE7B}">
      <dsp:nvSpPr>
        <dsp:cNvPr id="0" name=""/>
        <dsp:cNvSpPr/>
      </dsp:nvSpPr>
      <dsp:spPr>
        <a:xfrm>
          <a:off x="2763626" y="1426707"/>
          <a:ext cx="1673646" cy="10041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Students should refrain from talking bad about other teams/their own teammates</a:t>
          </a:r>
        </a:p>
      </dsp:txBody>
      <dsp:txXfrm>
        <a:off x="2763626" y="1426707"/>
        <a:ext cx="1673646" cy="1004188"/>
      </dsp:txXfrm>
    </dsp:sp>
    <dsp:sp modelId="{8EB328A1-E599-2E4C-A72D-04310479E9F5}">
      <dsp:nvSpPr>
        <dsp:cNvPr id="0" name=""/>
        <dsp:cNvSpPr/>
      </dsp:nvSpPr>
      <dsp:spPr>
        <a:xfrm>
          <a:off x="4604638" y="1426707"/>
          <a:ext cx="1673646" cy="10041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Students shouldn’t cheat</a:t>
          </a:r>
        </a:p>
      </dsp:txBody>
      <dsp:txXfrm>
        <a:off x="4604638" y="1426707"/>
        <a:ext cx="1673646" cy="10041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7C6B1-BF62-DB45-995E-350BED0FBF8B}">
      <dsp:nvSpPr>
        <dsp:cNvPr id="0" name=""/>
        <dsp:cNvSpPr/>
      </dsp:nvSpPr>
      <dsp:spPr>
        <a:xfrm>
          <a:off x="0" y="0"/>
          <a:ext cx="4147768" cy="18825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/>
            <a:t>Students are a great source to recruit judges</a:t>
          </a:r>
          <a:endParaRPr lang="en-US" sz="2400" kern="1200"/>
        </a:p>
      </dsp:txBody>
      <dsp:txXfrm>
        <a:off x="55137" y="55137"/>
        <a:ext cx="2202036" cy="1772247"/>
      </dsp:txXfrm>
    </dsp:sp>
    <dsp:sp modelId="{0AA6EA42-7A1F-D340-A6C5-833E432ADAD1}">
      <dsp:nvSpPr>
        <dsp:cNvPr id="0" name=""/>
        <dsp:cNvSpPr/>
      </dsp:nvSpPr>
      <dsp:spPr>
        <a:xfrm>
          <a:off x="731959" y="2300859"/>
          <a:ext cx="4147768" cy="18825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7826550"/>
                <a:satOff val="-47304"/>
                <a:lumOff val="-25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7826550"/>
                <a:satOff val="-47304"/>
                <a:lumOff val="-25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7826550"/>
                <a:satOff val="-47304"/>
                <a:lumOff val="-25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/>
            <a:t>Family, older friends, former competitors, anyone!</a:t>
          </a:r>
          <a:endParaRPr lang="en-US" sz="2400" kern="1200"/>
        </a:p>
      </dsp:txBody>
      <dsp:txXfrm>
        <a:off x="787096" y="2355996"/>
        <a:ext cx="2081896" cy="1772247"/>
      </dsp:txXfrm>
    </dsp:sp>
    <dsp:sp modelId="{29FE2087-94B0-B34B-BE27-87EF73903E45}">
      <dsp:nvSpPr>
        <dsp:cNvPr id="0" name=""/>
        <dsp:cNvSpPr/>
      </dsp:nvSpPr>
      <dsp:spPr>
        <a:xfrm>
          <a:off x="2924130" y="1479870"/>
          <a:ext cx="1223638" cy="122363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199449" y="1479870"/>
        <a:ext cx="673000" cy="920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25734-9E83-6445-A6C0-D419CE4FCB41}">
      <dsp:nvSpPr>
        <dsp:cNvPr id="0" name=""/>
        <dsp:cNvSpPr/>
      </dsp:nvSpPr>
      <dsp:spPr>
        <a:xfrm>
          <a:off x="0" y="203849"/>
          <a:ext cx="4879728" cy="71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Students should always be monitored at tournaments</a:t>
          </a:r>
        </a:p>
      </dsp:txBody>
      <dsp:txXfrm>
        <a:off x="34726" y="238575"/>
        <a:ext cx="4810276" cy="641908"/>
      </dsp:txXfrm>
    </dsp:sp>
    <dsp:sp modelId="{EBA805DA-B099-FD46-8D32-201716AF19B2}">
      <dsp:nvSpPr>
        <dsp:cNvPr id="0" name=""/>
        <dsp:cNvSpPr/>
      </dsp:nvSpPr>
      <dsp:spPr>
        <a:xfrm>
          <a:off x="0" y="969929"/>
          <a:ext cx="4879728" cy="711360"/>
        </a:xfrm>
        <a:prstGeom prst="roundRect">
          <a:avLst/>
        </a:prstGeom>
        <a:gradFill rotWithShape="0">
          <a:gsLst>
            <a:gs pos="0">
              <a:schemeClr val="accent2">
                <a:hueOff val="-423283"/>
                <a:satOff val="-9627"/>
                <a:lumOff val="-426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423283"/>
                <a:satOff val="-9627"/>
                <a:lumOff val="-426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423283"/>
                <a:satOff val="-9627"/>
                <a:lumOff val="-426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At tournaments, here are assigned adults and assigned spaces for students to be</a:t>
          </a:r>
        </a:p>
      </dsp:txBody>
      <dsp:txXfrm>
        <a:off x="34726" y="1004655"/>
        <a:ext cx="4810276" cy="641908"/>
      </dsp:txXfrm>
    </dsp:sp>
    <dsp:sp modelId="{AD71B765-9810-4C4F-B9B0-1A64EECB6C9E}">
      <dsp:nvSpPr>
        <dsp:cNvPr id="0" name=""/>
        <dsp:cNvSpPr/>
      </dsp:nvSpPr>
      <dsp:spPr>
        <a:xfrm>
          <a:off x="0" y="1736010"/>
          <a:ext cx="4879728" cy="711360"/>
        </a:xfrm>
        <a:prstGeom prst="roundRect">
          <a:avLst/>
        </a:prstGeom>
        <a:gradFill rotWithShape="0">
          <a:gsLst>
            <a:gs pos="0">
              <a:schemeClr val="accent2">
                <a:hueOff val="-846565"/>
                <a:satOff val="-19254"/>
                <a:lumOff val="-852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846565"/>
                <a:satOff val="-19254"/>
                <a:lumOff val="-852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846565"/>
                <a:satOff val="-19254"/>
                <a:lumOff val="-852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At tournaments, students who are out of bounds are in jeopardy of being disqualified</a:t>
          </a:r>
        </a:p>
      </dsp:txBody>
      <dsp:txXfrm>
        <a:off x="34726" y="1770736"/>
        <a:ext cx="4810276" cy="641908"/>
      </dsp:txXfrm>
    </dsp:sp>
    <dsp:sp modelId="{473F1438-87C6-534E-B736-917F9490E591}">
      <dsp:nvSpPr>
        <dsp:cNvPr id="0" name=""/>
        <dsp:cNvSpPr/>
      </dsp:nvSpPr>
      <dsp:spPr>
        <a:xfrm>
          <a:off x="0" y="2502090"/>
          <a:ext cx="4879728" cy="711360"/>
        </a:xfrm>
        <a:prstGeom prst="roundRect">
          <a:avLst/>
        </a:prstGeom>
        <a:gradFill rotWithShape="0">
          <a:gsLst>
            <a:gs pos="0">
              <a:schemeClr val="accent2">
                <a:hueOff val="-1269848"/>
                <a:satOff val="-28882"/>
                <a:lumOff val="-1279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269848"/>
                <a:satOff val="-28882"/>
                <a:lumOff val="-1279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269848"/>
                <a:satOff val="-28882"/>
                <a:lumOff val="-1279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Students should never enter a room without an adult at tournaments</a:t>
          </a:r>
        </a:p>
      </dsp:txBody>
      <dsp:txXfrm>
        <a:off x="34726" y="2536816"/>
        <a:ext cx="4810276" cy="641908"/>
      </dsp:txXfrm>
    </dsp:sp>
    <dsp:sp modelId="{98C3CCB5-764D-1A41-8EF9-CA57BF8FE0DC}">
      <dsp:nvSpPr>
        <dsp:cNvPr id="0" name=""/>
        <dsp:cNvSpPr/>
      </dsp:nvSpPr>
      <dsp:spPr>
        <a:xfrm>
          <a:off x="0" y="3268170"/>
          <a:ext cx="4879728" cy="711360"/>
        </a:xfrm>
        <a:prstGeom prst="roundRect">
          <a:avLst/>
        </a:prstGeom>
        <a:gradFill rotWithShape="0">
          <a:gsLst>
            <a:gs pos="0">
              <a:schemeClr val="accent2">
                <a:hueOff val="-1693131"/>
                <a:satOff val="-38509"/>
                <a:lumOff val="-1705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693131"/>
                <a:satOff val="-38509"/>
                <a:lumOff val="-1705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693131"/>
                <a:satOff val="-38509"/>
                <a:lumOff val="-1705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Practices, transportation, and fundraising activities should all be monitored</a:t>
          </a:r>
        </a:p>
      </dsp:txBody>
      <dsp:txXfrm>
        <a:off x="34726" y="3302896"/>
        <a:ext cx="4810276" cy="641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27C32-C3DE-994A-953C-2F24908FE2B6}">
      <dsp:nvSpPr>
        <dsp:cNvPr id="0" name=""/>
        <dsp:cNvSpPr/>
      </dsp:nvSpPr>
      <dsp:spPr>
        <a:xfrm>
          <a:off x="0" y="8910"/>
          <a:ext cx="4879728" cy="10003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Familiarize yourself with the MHSAA Speech and Debate Manual</a:t>
          </a:r>
          <a:endParaRPr lang="en-US" sz="1900" kern="1200"/>
        </a:p>
      </dsp:txBody>
      <dsp:txXfrm>
        <a:off x="48833" y="57743"/>
        <a:ext cx="4782062" cy="902684"/>
      </dsp:txXfrm>
    </dsp:sp>
    <dsp:sp modelId="{F79751AF-A7C4-4E43-B59D-44F53E8632CC}">
      <dsp:nvSpPr>
        <dsp:cNvPr id="0" name=""/>
        <dsp:cNvSpPr/>
      </dsp:nvSpPr>
      <dsp:spPr>
        <a:xfrm>
          <a:off x="0" y="1063980"/>
          <a:ext cx="4879728" cy="1000350"/>
        </a:xfrm>
        <a:prstGeom prst="roundRect">
          <a:avLst/>
        </a:prstGeom>
        <a:gradFill rotWithShape="0">
          <a:gsLst>
            <a:gs pos="0">
              <a:schemeClr val="accent5">
                <a:hueOff val="5942184"/>
                <a:satOff val="-15768"/>
                <a:lumOff val="-8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5942184"/>
                <a:satOff val="-15768"/>
                <a:lumOff val="-8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5942184"/>
                <a:satOff val="-15768"/>
                <a:lumOff val="-8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MHSAA Speech and Debate is under the larger umbrella of MHSAA’s activities manual</a:t>
          </a:r>
          <a:endParaRPr lang="en-US" sz="1900" kern="1200"/>
        </a:p>
      </dsp:txBody>
      <dsp:txXfrm>
        <a:off x="48833" y="1112813"/>
        <a:ext cx="4782062" cy="902684"/>
      </dsp:txXfrm>
    </dsp:sp>
    <dsp:sp modelId="{D3DB4F12-5AC9-0740-BB25-09B7C8A3BCDD}">
      <dsp:nvSpPr>
        <dsp:cNvPr id="0" name=""/>
        <dsp:cNvSpPr/>
      </dsp:nvSpPr>
      <dsp:spPr>
        <a:xfrm>
          <a:off x="0" y="2119050"/>
          <a:ext cx="4879728" cy="1000350"/>
        </a:xfrm>
        <a:prstGeom prst="roundRect">
          <a:avLst/>
        </a:prstGeom>
        <a:gradFill rotWithShape="0">
          <a:gsLst>
            <a:gs pos="0">
              <a:schemeClr val="accent5">
                <a:hueOff val="11884367"/>
                <a:satOff val="-31536"/>
                <a:lumOff val="-17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1884367"/>
                <a:satOff val="-31536"/>
                <a:lumOff val="-17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1884367"/>
                <a:satOff val="-31536"/>
                <a:lumOff val="-17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National Federation of High Schools sends directions to MHSAA for guidance</a:t>
          </a:r>
          <a:endParaRPr lang="en-US" sz="1900" kern="1200"/>
        </a:p>
      </dsp:txBody>
      <dsp:txXfrm>
        <a:off x="48833" y="2167883"/>
        <a:ext cx="4782062" cy="902684"/>
      </dsp:txXfrm>
    </dsp:sp>
    <dsp:sp modelId="{8DAC8F31-0FDF-804F-B0C9-37945AE86F90}">
      <dsp:nvSpPr>
        <dsp:cNvPr id="0" name=""/>
        <dsp:cNvSpPr/>
      </dsp:nvSpPr>
      <dsp:spPr>
        <a:xfrm>
          <a:off x="0" y="3174120"/>
          <a:ext cx="4879728" cy="1000350"/>
        </a:xfrm>
        <a:prstGeom prst="roundRect">
          <a:avLst/>
        </a:prstGeom>
        <a:gradFill rotWithShape="0">
          <a:gsLst>
            <a:gs pos="0">
              <a:schemeClr val="accent5">
                <a:hueOff val="17826550"/>
                <a:satOff val="-47304"/>
                <a:lumOff val="-25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7826550"/>
                <a:satOff val="-47304"/>
                <a:lumOff val="-25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7826550"/>
                <a:satOff val="-47304"/>
                <a:lumOff val="-25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Keep up with the changes in MHSAA protocol by following them on Twitter or checking in on their website</a:t>
          </a:r>
          <a:endParaRPr lang="en-US" sz="1900" kern="1200"/>
        </a:p>
      </dsp:txBody>
      <dsp:txXfrm>
        <a:off x="48833" y="3222953"/>
        <a:ext cx="4782062" cy="9026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24855-D7D9-428B-B28A-746F207E60FB}">
      <dsp:nvSpPr>
        <dsp:cNvPr id="0" name=""/>
        <dsp:cNvSpPr/>
      </dsp:nvSpPr>
      <dsp:spPr>
        <a:xfrm>
          <a:off x="44504" y="138942"/>
          <a:ext cx="975767" cy="9757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C798C-51C1-4970-AC60-E2ED4437E87D}">
      <dsp:nvSpPr>
        <dsp:cNvPr id="0" name=""/>
        <dsp:cNvSpPr/>
      </dsp:nvSpPr>
      <dsp:spPr>
        <a:xfrm>
          <a:off x="249415" y="343854"/>
          <a:ext cx="565945" cy="5659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C3F8F-CA85-4A0A-98B3-C554EA3FDDF1}">
      <dsp:nvSpPr>
        <dsp:cNvPr id="0" name=""/>
        <dsp:cNvSpPr/>
      </dsp:nvSpPr>
      <dsp:spPr>
        <a:xfrm>
          <a:off x="1229365" y="138942"/>
          <a:ext cx="2300024" cy="975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Work with other coaches to become a master at this activity!</a:t>
          </a:r>
        </a:p>
      </dsp:txBody>
      <dsp:txXfrm>
        <a:off x="1229365" y="138942"/>
        <a:ext cx="2300024" cy="975767"/>
      </dsp:txXfrm>
    </dsp:sp>
    <dsp:sp modelId="{E6FF9D80-D195-4783-A66E-8EC5598F945C}">
      <dsp:nvSpPr>
        <dsp:cNvPr id="0" name=""/>
        <dsp:cNvSpPr/>
      </dsp:nvSpPr>
      <dsp:spPr>
        <a:xfrm>
          <a:off x="3930151" y="138942"/>
          <a:ext cx="975767" cy="9757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49A4B3-3EF4-49FE-A71C-C1492B1A6BCF}">
      <dsp:nvSpPr>
        <dsp:cNvPr id="0" name=""/>
        <dsp:cNvSpPr/>
      </dsp:nvSpPr>
      <dsp:spPr>
        <a:xfrm>
          <a:off x="4135063" y="343854"/>
          <a:ext cx="565945" cy="5659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14C79-CD41-4E4E-80C0-CCA18B86B177}">
      <dsp:nvSpPr>
        <dsp:cNvPr id="0" name=""/>
        <dsp:cNvSpPr/>
      </dsp:nvSpPr>
      <dsp:spPr>
        <a:xfrm>
          <a:off x="5115012" y="138942"/>
          <a:ext cx="2300024" cy="975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Reach out to someone in your city/area to help you out</a:t>
          </a:r>
        </a:p>
      </dsp:txBody>
      <dsp:txXfrm>
        <a:off x="5115012" y="138942"/>
        <a:ext cx="2300024" cy="975767"/>
      </dsp:txXfrm>
    </dsp:sp>
    <dsp:sp modelId="{FA56B72B-D5DE-4CB9-B86B-779728E67CCE}">
      <dsp:nvSpPr>
        <dsp:cNvPr id="0" name=""/>
        <dsp:cNvSpPr/>
      </dsp:nvSpPr>
      <dsp:spPr>
        <a:xfrm>
          <a:off x="44504" y="1571339"/>
          <a:ext cx="975767" cy="9757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36E87-0A56-480F-9C30-193B5C456B8F}">
      <dsp:nvSpPr>
        <dsp:cNvPr id="0" name=""/>
        <dsp:cNvSpPr/>
      </dsp:nvSpPr>
      <dsp:spPr>
        <a:xfrm>
          <a:off x="249415" y="1776250"/>
          <a:ext cx="565945" cy="5659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B1A33-E038-4355-B622-A3A4F8CF20EC}">
      <dsp:nvSpPr>
        <dsp:cNvPr id="0" name=""/>
        <dsp:cNvSpPr/>
      </dsp:nvSpPr>
      <dsp:spPr>
        <a:xfrm>
          <a:off x="1229365" y="1571339"/>
          <a:ext cx="2300024" cy="975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Students should contact other teams for more info/help</a:t>
          </a:r>
        </a:p>
      </dsp:txBody>
      <dsp:txXfrm>
        <a:off x="1229365" y="1571339"/>
        <a:ext cx="2300024" cy="975767"/>
      </dsp:txXfrm>
    </dsp:sp>
    <dsp:sp modelId="{12B0F9B3-A78B-4136-B5FD-A2B84B3D3EC5}">
      <dsp:nvSpPr>
        <dsp:cNvPr id="0" name=""/>
        <dsp:cNvSpPr/>
      </dsp:nvSpPr>
      <dsp:spPr>
        <a:xfrm>
          <a:off x="3930151" y="1571339"/>
          <a:ext cx="975767" cy="9757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C95D8-A0A2-478C-B372-CC5133F1F3EF}">
      <dsp:nvSpPr>
        <dsp:cNvPr id="0" name=""/>
        <dsp:cNvSpPr/>
      </dsp:nvSpPr>
      <dsp:spPr>
        <a:xfrm>
          <a:off x="4135063" y="1776250"/>
          <a:ext cx="565945" cy="5659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B5A9C-8974-4C75-957B-F0321C47BE06}">
      <dsp:nvSpPr>
        <dsp:cNvPr id="0" name=""/>
        <dsp:cNvSpPr/>
      </dsp:nvSpPr>
      <dsp:spPr>
        <a:xfrm>
          <a:off x="5115012" y="1571339"/>
          <a:ext cx="2300024" cy="975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Don’t be afraid to ask for pieces, former speeches, practice scrimmages, etc… from fellow schools</a:t>
          </a:r>
        </a:p>
      </dsp:txBody>
      <dsp:txXfrm>
        <a:off x="5115012" y="1571339"/>
        <a:ext cx="2300024" cy="9757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5F9EF-28E3-2945-98D9-08F6B934F5D1}">
      <dsp:nvSpPr>
        <dsp:cNvPr id="0" name=""/>
        <dsp:cNvSpPr/>
      </dsp:nvSpPr>
      <dsp:spPr>
        <a:xfrm>
          <a:off x="1704119" y="1601"/>
          <a:ext cx="6816480" cy="463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259" tIns="117792" rIns="132259" bIns="11779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Know your school and district rules</a:t>
          </a:r>
        </a:p>
      </dsp:txBody>
      <dsp:txXfrm>
        <a:off x="1704119" y="1601"/>
        <a:ext cx="6816480" cy="463749"/>
      </dsp:txXfrm>
    </dsp:sp>
    <dsp:sp modelId="{D62DD7E0-5D0F-5E41-A075-2C0F32A5C267}">
      <dsp:nvSpPr>
        <dsp:cNvPr id="0" name=""/>
        <dsp:cNvSpPr/>
      </dsp:nvSpPr>
      <dsp:spPr>
        <a:xfrm>
          <a:off x="0" y="1601"/>
          <a:ext cx="1704120" cy="463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76" tIns="45808" rIns="90176" bIns="458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Know</a:t>
          </a:r>
        </a:p>
      </dsp:txBody>
      <dsp:txXfrm>
        <a:off x="0" y="1601"/>
        <a:ext cx="1704120" cy="463749"/>
      </dsp:txXfrm>
    </dsp:sp>
    <dsp:sp modelId="{84829D07-C4B1-2841-93CD-D5A598E9520D}">
      <dsp:nvSpPr>
        <dsp:cNvPr id="0" name=""/>
        <dsp:cNvSpPr/>
      </dsp:nvSpPr>
      <dsp:spPr>
        <a:xfrm>
          <a:off x="1704119" y="493176"/>
          <a:ext cx="6816480" cy="463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259" tIns="117792" rIns="132259" bIns="11779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Establish funding needs immediately</a:t>
          </a:r>
        </a:p>
      </dsp:txBody>
      <dsp:txXfrm>
        <a:off x="1704119" y="493176"/>
        <a:ext cx="6816480" cy="463749"/>
      </dsp:txXfrm>
    </dsp:sp>
    <dsp:sp modelId="{07997ACE-1C34-224F-A99B-8020156F86D0}">
      <dsp:nvSpPr>
        <dsp:cNvPr id="0" name=""/>
        <dsp:cNvSpPr/>
      </dsp:nvSpPr>
      <dsp:spPr>
        <a:xfrm>
          <a:off x="0" y="493176"/>
          <a:ext cx="1704120" cy="463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76" tIns="45808" rIns="90176" bIns="458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Establish</a:t>
          </a:r>
        </a:p>
      </dsp:txBody>
      <dsp:txXfrm>
        <a:off x="0" y="493176"/>
        <a:ext cx="1704120" cy="463749"/>
      </dsp:txXfrm>
    </dsp:sp>
    <dsp:sp modelId="{521A4FA4-E8A5-9145-A840-CBF238AA4414}">
      <dsp:nvSpPr>
        <dsp:cNvPr id="0" name=""/>
        <dsp:cNvSpPr/>
      </dsp:nvSpPr>
      <dsp:spPr>
        <a:xfrm>
          <a:off x="1704119" y="984750"/>
          <a:ext cx="6816480" cy="463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259" tIns="117792" rIns="132259" bIns="11779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Ask for help from fellow teachers</a:t>
          </a:r>
        </a:p>
      </dsp:txBody>
      <dsp:txXfrm>
        <a:off x="1704119" y="984750"/>
        <a:ext cx="6816480" cy="463749"/>
      </dsp:txXfrm>
    </dsp:sp>
    <dsp:sp modelId="{C44AF750-A8B9-4342-8E1D-FCEDBE29F8B2}">
      <dsp:nvSpPr>
        <dsp:cNvPr id="0" name=""/>
        <dsp:cNvSpPr/>
      </dsp:nvSpPr>
      <dsp:spPr>
        <a:xfrm>
          <a:off x="0" y="984750"/>
          <a:ext cx="1704120" cy="463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76" tIns="45808" rIns="90176" bIns="458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Ask</a:t>
          </a:r>
        </a:p>
      </dsp:txBody>
      <dsp:txXfrm>
        <a:off x="0" y="984750"/>
        <a:ext cx="1704120" cy="463749"/>
      </dsp:txXfrm>
    </dsp:sp>
    <dsp:sp modelId="{B0605A14-EC16-9745-8281-DDB2CBC38F40}">
      <dsp:nvSpPr>
        <dsp:cNvPr id="0" name=""/>
        <dsp:cNvSpPr/>
      </dsp:nvSpPr>
      <dsp:spPr>
        <a:xfrm>
          <a:off x="1704119" y="1476325"/>
          <a:ext cx="6816480" cy="463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259" tIns="117792" rIns="132259" bIns="11779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BEFRIEND BOOKKEEPERS AND SECRETARIES</a:t>
          </a:r>
        </a:p>
      </dsp:txBody>
      <dsp:txXfrm>
        <a:off x="1704119" y="1476325"/>
        <a:ext cx="6816480" cy="463749"/>
      </dsp:txXfrm>
    </dsp:sp>
    <dsp:sp modelId="{7B395DD5-453E-3D43-BF84-1C3BF4C0249B}">
      <dsp:nvSpPr>
        <dsp:cNvPr id="0" name=""/>
        <dsp:cNvSpPr/>
      </dsp:nvSpPr>
      <dsp:spPr>
        <a:xfrm>
          <a:off x="0" y="1476325"/>
          <a:ext cx="1704120" cy="463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76" tIns="45808" rIns="90176" bIns="458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BEFRIEND</a:t>
          </a:r>
        </a:p>
      </dsp:txBody>
      <dsp:txXfrm>
        <a:off x="0" y="1476325"/>
        <a:ext cx="1704120" cy="463749"/>
      </dsp:txXfrm>
    </dsp:sp>
    <dsp:sp modelId="{14E63EDE-316D-9A43-BF5F-9D2348AD9552}">
      <dsp:nvSpPr>
        <dsp:cNvPr id="0" name=""/>
        <dsp:cNvSpPr/>
      </dsp:nvSpPr>
      <dsp:spPr>
        <a:xfrm>
          <a:off x="1704119" y="1967899"/>
          <a:ext cx="6816480" cy="463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259" tIns="117792" rIns="132259" bIns="11779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BEFRIEND CUSTODIANS</a:t>
          </a:r>
        </a:p>
      </dsp:txBody>
      <dsp:txXfrm>
        <a:off x="1704119" y="1967899"/>
        <a:ext cx="6816480" cy="463749"/>
      </dsp:txXfrm>
    </dsp:sp>
    <dsp:sp modelId="{432C4B59-5095-2048-B7D7-AF8A816E3532}">
      <dsp:nvSpPr>
        <dsp:cNvPr id="0" name=""/>
        <dsp:cNvSpPr/>
      </dsp:nvSpPr>
      <dsp:spPr>
        <a:xfrm>
          <a:off x="0" y="1967899"/>
          <a:ext cx="1704120" cy="463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76" tIns="45808" rIns="90176" bIns="458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BEFRIEND</a:t>
          </a:r>
        </a:p>
      </dsp:txBody>
      <dsp:txXfrm>
        <a:off x="0" y="1967899"/>
        <a:ext cx="1704120" cy="463749"/>
      </dsp:txXfrm>
    </dsp:sp>
    <dsp:sp modelId="{ABFCC110-B323-5E46-8F9F-1C2AF50C767D}">
      <dsp:nvSpPr>
        <dsp:cNvPr id="0" name=""/>
        <dsp:cNvSpPr/>
      </dsp:nvSpPr>
      <dsp:spPr>
        <a:xfrm>
          <a:off x="1704119" y="2459474"/>
          <a:ext cx="6816480" cy="463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259" tIns="117792" rIns="132259" bIns="11779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Produce a schedule for the whole school to have</a:t>
          </a:r>
        </a:p>
      </dsp:txBody>
      <dsp:txXfrm>
        <a:off x="1704119" y="2459474"/>
        <a:ext cx="6816480" cy="463749"/>
      </dsp:txXfrm>
    </dsp:sp>
    <dsp:sp modelId="{0EC61BEF-58B8-1948-8F44-C6F4C18DFA77}">
      <dsp:nvSpPr>
        <dsp:cNvPr id="0" name=""/>
        <dsp:cNvSpPr/>
      </dsp:nvSpPr>
      <dsp:spPr>
        <a:xfrm>
          <a:off x="0" y="2459474"/>
          <a:ext cx="1704120" cy="463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76" tIns="45808" rIns="90176" bIns="458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Produce</a:t>
          </a:r>
        </a:p>
      </dsp:txBody>
      <dsp:txXfrm>
        <a:off x="0" y="2459474"/>
        <a:ext cx="1704120" cy="463749"/>
      </dsp:txXfrm>
    </dsp:sp>
    <dsp:sp modelId="{2420F54D-07C8-A948-AD51-729AF670C65B}">
      <dsp:nvSpPr>
        <dsp:cNvPr id="0" name=""/>
        <dsp:cNvSpPr/>
      </dsp:nvSpPr>
      <dsp:spPr>
        <a:xfrm>
          <a:off x="1704119" y="2951048"/>
          <a:ext cx="6816480" cy="463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259" tIns="117792" rIns="132259" bIns="11779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 your own cheerleader!</a:t>
          </a:r>
        </a:p>
      </dsp:txBody>
      <dsp:txXfrm>
        <a:off x="1704119" y="2951048"/>
        <a:ext cx="6816480" cy="463749"/>
      </dsp:txXfrm>
    </dsp:sp>
    <dsp:sp modelId="{B0E078BC-E142-E640-B118-00520680C3AC}">
      <dsp:nvSpPr>
        <dsp:cNvPr id="0" name=""/>
        <dsp:cNvSpPr/>
      </dsp:nvSpPr>
      <dsp:spPr>
        <a:xfrm>
          <a:off x="0" y="2951048"/>
          <a:ext cx="1704120" cy="463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176" tIns="45808" rIns="90176" bIns="458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Be</a:t>
          </a:r>
        </a:p>
      </dsp:txBody>
      <dsp:txXfrm>
        <a:off x="0" y="2951048"/>
        <a:ext cx="1704120" cy="4637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7592D-BF50-4350-B508-71A44DF171F5}">
      <dsp:nvSpPr>
        <dsp:cNvPr id="0" name=""/>
        <dsp:cNvSpPr/>
      </dsp:nvSpPr>
      <dsp:spPr>
        <a:xfrm>
          <a:off x="0" y="510"/>
          <a:ext cx="4879728" cy="11949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064709-1956-4094-B706-6C3E10F9D140}">
      <dsp:nvSpPr>
        <dsp:cNvPr id="0" name=""/>
        <dsp:cNvSpPr/>
      </dsp:nvSpPr>
      <dsp:spPr>
        <a:xfrm>
          <a:off x="361475" y="269376"/>
          <a:ext cx="657227" cy="6572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D90B9-9BF5-4A0D-821C-C0B00067810C}">
      <dsp:nvSpPr>
        <dsp:cNvPr id="0" name=""/>
        <dsp:cNvSpPr/>
      </dsp:nvSpPr>
      <dsp:spPr>
        <a:xfrm>
          <a:off x="1380178" y="510"/>
          <a:ext cx="3499549" cy="119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467" tIns="126467" rIns="126467" bIns="1264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Have clear pick up/drop off times</a:t>
          </a:r>
          <a:endParaRPr lang="en-US" sz="2500" kern="1200"/>
        </a:p>
      </dsp:txBody>
      <dsp:txXfrm>
        <a:off x="1380178" y="510"/>
        <a:ext cx="3499549" cy="1194959"/>
      </dsp:txXfrm>
    </dsp:sp>
    <dsp:sp modelId="{56B63C9D-0341-41AF-9034-B5E2F26129A3}">
      <dsp:nvSpPr>
        <dsp:cNvPr id="0" name=""/>
        <dsp:cNvSpPr/>
      </dsp:nvSpPr>
      <dsp:spPr>
        <a:xfrm>
          <a:off x="0" y="1494210"/>
          <a:ext cx="4879728" cy="11949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308387-48F5-4857-9908-1C6F476E87A8}">
      <dsp:nvSpPr>
        <dsp:cNvPr id="0" name=""/>
        <dsp:cNvSpPr/>
      </dsp:nvSpPr>
      <dsp:spPr>
        <a:xfrm>
          <a:off x="361475" y="1763076"/>
          <a:ext cx="657227" cy="6572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8F778-3252-41F3-B8BE-4C6B9D113601}">
      <dsp:nvSpPr>
        <dsp:cNvPr id="0" name=""/>
        <dsp:cNvSpPr/>
      </dsp:nvSpPr>
      <dsp:spPr>
        <a:xfrm>
          <a:off x="1380178" y="1494210"/>
          <a:ext cx="3499549" cy="119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467" tIns="126467" rIns="126467" bIns="1264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MONITOR</a:t>
          </a:r>
          <a:endParaRPr lang="en-US" sz="2500" kern="1200"/>
        </a:p>
      </dsp:txBody>
      <dsp:txXfrm>
        <a:off x="1380178" y="1494210"/>
        <a:ext cx="3499549" cy="1194959"/>
      </dsp:txXfrm>
    </dsp:sp>
    <dsp:sp modelId="{FC46CCB0-222C-4EE7-8B25-7B1494D716B7}">
      <dsp:nvSpPr>
        <dsp:cNvPr id="0" name=""/>
        <dsp:cNvSpPr/>
      </dsp:nvSpPr>
      <dsp:spPr>
        <a:xfrm>
          <a:off x="0" y="2987909"/>
          <a:ext cx="4879728" cy="11949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FE0F1-508D-46AB-BF6C-4A6E8B25B0A7}">
      <dsp:nvSpPr>
        <dsp:cNvPr id="0" name=""/>
        <dsp:cNvSpPr/>
      </dsp:nvSpPr>
      <dsp:spPr>
        <a:xfrm>
          <a:off x="361475" y="3256775"/>
          <a:ext cx="657227" cy="6572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ADF96-3E3B-48E9-A9E2-28DBA9828431}">
      <dsp:nvSpPr>
        <dsp:cNvPr id="0" name=""/>
        <dsp:cNvSpPr/>
      </dsp:nvSpPr>
      <dsp:spPr>
        <a:xfrm>
          <a:off x="1380178" y="2987909"/>
          <a:ext cx="3499549" cy="119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467" tIns="126467" rIns="126467" bIns="1264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Set boundaries on who can be at practice</a:t>
          </a:r>
          <a:endParaRPr lang="en-US" sz="2500" kern="1200"/>
        </a:p>
      </dsp:txBody>
      <dsp:txXfrm>
        <a:off x="1380178" y="2987909"/>
        <a:ext cx="3499549" cy="11949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1C919-1D74-A64B-9A55-0D21943869CB}">
      <dsp:nvSpPr>
        <dsp:cNvPr id="0" name=""/>
        <dsp:cNvSpPr/>
      </dsp:nvSpPr>
      <dsp:spPr>
        <a:xfrm>
          <a:off x="975945" y="1307"/>
          <a:ext cx="3903782" cy="13399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5744" tIns="340357" rIns="75744" bIns="34035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Establish team rules and consequences</a:t>
          </a:r>
        </a:p>
      </dsp:txBody>
      <dsp:txXfrm>
        <a:off x="975945" y="1307"/>
        <a:ext cx="3903782" cy="1339988"/>
      </dsp:txXfrm>
    </dsp:sp>
    <dsp:sp modelId="{A3AF4933-E9B8-1E40-92BF-DE2678271CCD}">
      <dsp:nvSpPr>
        <dsp:cNvPr id="0" name=""/>
        <dsp:cNvSpPr/>
      </dsp:nvSpPr>
      <dsp:spPr>
        <a:xfrm>
          <a:off x="0" y="1307"/>
          <a:ext cx="975945" cy="13399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644" tIns="132361" rIns="51644" bIns="132361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Establish</a:t>
          </a:r>
        </a:p>
      </dsp:txBody>
      <dsp:txXfrm>
        <a:off x="0" y="1307"/>
        <a:ext cx="975945" cy="1339988"/>
      </dsp:txXfrm>
    </dsp:sp>
    <dsp:sp modelId="{6FA9B7CF-EA30-B643-9079-298539DF429A}">
      <dsp:nvSpPr>
        <dsp:cNvPr id="0" name=""/>
        <dsp:cNvSpPr/>
      </dsp:nvSpPr>
      <dsp:spPr>
        <a:xfrm>
          <a:off x="975945" y="1421695"/>
          <a:ext cx="3903782" cy="1339988"/>
        </a:xfrm>
        <a:prstGeom prst="rect">
          <a:avLst/>
        </a:prstGeom>
        <a:gradFill rotWithShape="0">
          <a:gsLst>
            <a:gs pos="0">
              <a:schemeClr val="accent5">
                <a:hueOff val="8913275"/>
                <a:satOff val="-23652"/>
                <a:lumOff val="-127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8913275"/>
                <a:satOff val="-23652"/>
                <a:lumOff val="-127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8913275"/>
                <a:satOff val="-23652"/>
                <a:lumOff val="-127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8913275"/>
              <a:satOff val="-23652"/>
              <a:lumOff val="-1275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5744" tIns="340357" rIns="75744" bIns="34035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Have a constitution for your team</a:t>
          </a:r>
        </a:p>
      </dsp:txBody>
      <dsp:txXfrm>
        <a:off x="975945" y="1421695"/>
        <a:ext cx="3903782" cy="1339988"/>
      </dsp:txXfrm>
    </dsp:sp>
    <dsp:sp modelId="{25233B18-3866-EA46-B0EF-159950A978C7}">
      <dsp:nvSpPr>
        <dsp:cNvPr id="0" name=""/>
        <dsp:cNvSpPr/>
      </dsp:nvSpPr>
      <dsp:spPr>
        <a:xfrm>
          <a:off x="0" y="1421695"/>
          <a:ext cx="975945" cy="13399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8913275"/>
              <a:satOff val="-23652"/>
              <a:lumOff val="-1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644" tIns="132361" rIns="51644" bIns="132361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Have</a:t>
          </a:r>
        </a:p>
      </dsp:txBody>
      <dsp:txXfrm>
        <a:off x="0" y="1421695"/>
        <a:ext cx="975945" cy="1339988"/>
      </dsp:txXfrm>
    </dsp:sp>
    <dsp:sp modelId="{9695B22E-0796-B14C-BE4B-A83FD7131388}">
      <dsp:nvSpPr>
        <dsp:cNvPr id="0" name=""/>
        <dsp:cNvSpPr/>
      </dsp:nvSpPr>
      <dsp:spPr>
        <a:xfrm>
          <a:off x="975945" y="2842083"/>
          <a:ext cx="3903782" cy="1339988"/>
        </a:xfrm>
        <a:prstGeom prst="rect">
          <a:avLst/>
        </a:prstGeom>
        <a:gradFill rotWithShape="0">
          <a:gsLst>
            <a:gs pos="0">
              <a:schemeClr val="accent5">
                <a:hueOff val="17826550"/>
                <a:satOff val="-47304"/>
                <a:lumOff val="-25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7826550"/>
                <a:satOff val="-47304"/>
                <a:lumOff val="-25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7826550"/>
                <a:satOff val="-47304"/>
                <a:lumOff val="-25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5">
              <a:hueOff val="17826550"/>
              <a:satOff val="-47304"/>
              <a:lumOff val="-255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5744" tIns="340357" rIns="75744" bIns="34035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Be clear and consistent in your expectations</a:t>
          </a:r>
        </a:p>
      </dsp:txBody>
      <dsp:txXfrm>
        <a:off x="975945" y="2842083"/>
        <a:ext cx="3903782" cy="1339988"/>
      </dsp:txXfrm>
    </dsp:sp>
    <dsp:sp modelId="{FA63DC52-1E7B-D249-BD85-5AD8810670E6}">
      <dsp:nvSpPr>
        <dsp:cNvPr id="0" name=""/>
        <dsp:cNvSpPr/>
      </dsp:nvSpPr>
      <dsp:spPr>
        <a:xfrm>
          <a:off x="0" y="2842083"/>
          <a:ext cx="975945" cy="13399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17826550"/>
              <a:satOff val="-47304"/>
              <a:lumOff val="-25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644" tIns="132361" rIns="51644" bIns="132361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</a:t>
          </a:r>
        </a:p>
      </dsp:txBody>
      <dsp:txXfrm>
        <a:off x="0" y="2842083"/>
        <a:ext cx="975945" cy="13399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E1129-15AE-BF44-9A63-72D93E3715C6}">
      <dsp:nvSpPr>
        <dsp:cNvPr id="0" name=""/>
        <dsp:cNvSpPr/>
      </dsp:nvSpPr>
      <dsp:spPr>
        <a:xfrm>
          <a:off x="0" y="820859"/>
          <a:ext cx="2396418" cy="15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D9D24-D899-854E-B3BA-956C8D88E4A1}">
      <dsp:nvSpPr>
        <dsp:cNvPr id="0" name=""/>
        <dsp:cNvSpPr/>
      </dsp:nvSpPr>
      <dsp:spPr>
        <a:xfrm>
          <a:off x="266268" y="1073814"/>
          <a:ext cx="2396418" cy="1521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Familiar with rules</a:t>
          </a:r>
        </a:p>
      </dsp:txBody>
      <dsp:txXfrm>
        <a:off x="310838" y="1118384"/>
        <a:ext cx="2307278" cy="1432585"/>
      </dsp:txXfrm>
    </dsp:sp>
    <dsp:sp modelId="{F0C63E22-FC35-E64D-A477-46A720C677FE}">
      <dsp:nvSpPr>
        <dsp:cNvPr id="0" name=""/>
        <dsp:cNvSpPr/>
      </dsp:nvSpPr>
      <dsp:spPr>
        <a:xfrm>
          <a:off x="2928956" y="820859"/>
          <a:ext cx="2396418" cy="15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B4432-38B3-FF4A-A976-1C729B0CFF81}">
      <dsp:nvSpPr>
        <dsp:cNvPr id="0" name=""/>
        <dsp:cNvSpPr/>
      </dsp:nvSpPr>
      <dsp:spPr>
        <a:xfrm>
          <a:off x="3195224" y="1073814"/>
          <a:ext cx="2396418" cy="1521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Positive interactions</a:t>
          </a:r>
        </a:p>
      </dsp:txBody>
      <dsp:txXfrm>
        <a:off x="3239794" y="1118384"/>
        <a:ext cx="2307278" cy="1432585"/>
      </dsp:txXfrm>
    </dsp:sp>
    <dsp:sp modelId="{F11BC64F-BF65-FA42-995B-F658F0258FE8}">
      <dsp:nvSpPr>
        <dsp:cNvPr id="0" name=""/>
        <dsp:cNvSpPr/>
      </dsp:nvSpPr>
      <dsp:spPr>
        <a:xfrm>
          <a:off x="5857912" y="820859"/>
          <a:ext cx="2396418" cy="15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5B534-5E2F-CA4C-854F-6D0AD9501530}">
      <dsp:nvSpPr>
        <dsp:cNvPr id="0" name=""/>
        <dsp:cNvSpPr/>
      </dsp:nvSpPr>
      <dsp:spPr>
        <a:xfrm>
          <a:off x="6124181" y="1073814"/>
          <a:ext cx="2396418" cy="1521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Recruit judges</a:t>
          </a:r>
        </a:p>
      </dsp:txBody>
      <dsp:txXfrm>
        <a:off x="6168751" y="1118384"/>
        <a:ext cx="2307278" cy="14325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EBCA3-7181-4344-9FB2-81E6D5440378}">
      <dsp:nvSpPr>
        <dsp:cNvPr id="0" name=""/>
        <dsp:cNvSpPr/>
      </dsp:nvSpPr>
      <dsp:spPr>
        <a:xfrm>
          <a:off x="0" y="510"/>
          <a:ext cx="4879728" cy="11949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4C95A-FDA0-4679-BB42-356237CB0E91}">
      <dsp:nvSpPr>
        <dsp:cNvPr id="0" name=""/>
        <dsp:cNvSpPr/>
      </dsp:nvSpPr>
      <dsp:spPr>
        <a:xfrm>
          <a:off x="361475" y="269376"/>
          <a:ext cx="657227" cy="6572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A7948-52B0-4130-9AC9-E170A9C25A82}">
      <dsp:nvSpPr>
        <dsp:cNvPr id="0" name=""/>
        <dsp:cNvSpPr/>
      </dsp:nvSpPr>
      <dsp:spPr>
        <a:xfrm>
          <a:off x="1380178" y="510"/>
          <a:ext cx="3499549" cy="119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467" tIns="126467" rIns="126467" bIns="12646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Team members should know the rules of the tournaments they attend and the events they do</a:t>
          </a:r>
        </a:p>
      </dsp:txBody>
      <dsp:txXfrm>
        <a:off x="1380178" y="510"/>
        <a:ext cx="3499549" cy="1194959"/>
      </dsp:txXfrm>
    </dsp:sp>
    <dsp:sp modelId="{2EED67A0-D6DD-4FCE-B52E-9B4FBAB14741}">
      <dsp:nvSpPr>
        <dsp:cNvPr id="0" name=""/>
        <dsp:cNvSpPr/>
      </dsp:nvSpPr>
      <dsp:spPr>
        <a:xfrm>
          <a:off x="0" y="1494210"/>
          <a:ext cx="4879728" cy="11949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673781-D953-4A6F-8CDD-90FB6CADABF1}">
      <dsp:nvSpPr>
        <dsp:cNvPr id="0" name=""/>
        <dsp:cNvSpPr/>
      </dsp:nvSpPr>
      <dsp:spPr>
        <a:xfrm>
          <a:off x="361475" y="1763076"/>
          <a:ext cx="657227" cy="6572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8C3CA-5A45-4B17-8B5B-8C133BB4579F}">
      <dsp:nvSpPr>
        <dsp:cNvPr id="0" name=""/>
        <dsp:cNvSpPr/>
      </dsp:nvSpPr>
      <dsp:spPr>
        <a:xfrm>
          <a:off x="1380178" y="1494210"/>
          <a:ext cx="3499549" cy="119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467" tIns="126467" rIns="126467" bIns="12646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Students should know the CONSEQUENCES for negative actions</a:t>
          </a:r>
        </a:p>
      </dsp:txBody>
      <dsp:txXfrm>
        <a:off x="1380178" y="1494210"/>
        <a:ext cx="3499549" cy="1194959"/>
      </dsp:txXfrm>
    </dsp:sp>
    <dsp:sp modelId="{8F490AD7-9F38-4BF1-AB94-219A214BADFF}">
      <dsp:nvSpPr>
        <dsp:cNvPr id="0" name=""/>
        <dsp:cNvSpPr/>
      </dsp:nvSpPr>
      <dsp:spPr>
        <a:xfrm>
          <a:off x="0" y="2987909"/>
          <a:ext cx="4879728" cy="11949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84EE7-6E64-4BCF-949D-2616DA7CBD02}">
      <dsp:nvSpPr>
        <dsp:cNvPr id="0" name=""/>
        <dsp:cNvSpPr/>
      </dsp:nvSpPr>
      <dsp:spPr>
        <a:xfrm>
          <a:off x="361475" y="3256775"/>
          <a:ext cx="657227" cy="6572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3E64D5-83BB-4511-8A5A-B95851A69A86}">
      <dsp:nvSpPr>
        <dsp:cNvPr id="0" name=""/>
        <dsp:cNvSpPr/>
      </dsp:nvSpPr>
      <dsp:spPr>
        <a:xfrm>
          <a:off x="1380178" y="2987909"/>
          <a:ext cx="3499549" cy="119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467" tIns="126467" rIns="126467" bIns="12646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Students should know the difference between breaking competition rules, safety rules, and equity standards</a:t>
          </a:r>
        </a:p>
      </dsp:txBody>
      <dsp:txXfrm>
        <a:off x="1380178" y="2987909"/>
        <a:ext cx="3499549" cy="1194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6d8ca819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6d8ca819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6d8ca819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6d8ca819c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6d8ca819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6d8ca819c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6d8ca819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e6d8ca819c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e6d8ca819c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e6d8ca819c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699348705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699348705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69934870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e69934870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e6d8ca819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e6d8ca819c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e6d8ca819c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e6d8ca819c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6d8ca819c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6d8ca819c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699348705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699348705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699348705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699348705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6d8ca81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6d8ca81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6d8ca819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6d8ca819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6d8ca819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6d8ca819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6d8ca819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6d8ca819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6d8ca819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6d8ca819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6d8ca819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6d8ca819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341340"/>
            <a:ext cx="6270922" cy="1573670"/>
          </a:xfrm>
        </p:spPr>
        <p:txBody>
          <a:bodyPr anchor="b">
            <a:noAutofit/>
          </a:bodyPr>
          <a:lstStyle>
            <a:lvl1pPr algn="ct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2967210"/>
            <a:ext cx="5123755" cy="81467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4840039"/>
            <a:ext cx="1205958" cy="3034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4840039"/>
            <a:ext cx="5267533" cy="303461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4840039"/>
            <a:ext cx="1197219" cy="3034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grpSp>
        <p:nvGrpSpPr>
          <p:cNvPr id="9" name="Group 8"/>
          <p:cNvGrpSpPr/>
          <p:nvPr/>
        </p:nvGrpSpPr>
        <p:grpSpPr>
          <a:xfrm>
            <a:off x="564644" y="558352"/>
            <a:ext cx="8005588" cy="4012253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735533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1721644"/>
            <a:ext cx="7200900" cy="26789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080238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421" y="468117"/>
            <a:ext cx="1174325" cy="3932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468117"/>
            <a:ext cx="6134731" cy="3932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38058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9599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5362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421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771048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976020"/>
            <a:ext cx="7209728" cy="2139553"/>
          </a:xfrm>
        </p:spPr>
        <p:txBody>
          <a:bodyPr anchor="b">
            <a:normAutofit/>
          </a:bodyPr>
          <a:lstStyle>
            <a:lvl1pPr algn="r">
              <a:defRPr sz="54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3162246"/>
            <a:ext cx="7209728" cy="857493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4840039"/>
            <a:ext cx="1216807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4840039"/>
            <a:ext cx="5267533" cy="3034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6113972" y="1264239"/>
            <a:ext cx="2456260" cy="330636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5105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1714500"/>
            <a:ext cx="3335840" cy="26860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1714500"/>
            <a:ext cx="3335840" cy="26860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0414299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14350"/>
            <a:ext cx="7200900" cy="11144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755648"/>
            <a:ext cx="3332988" cy="617934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478906"/>
            <a:ext cx="3332988" cy="19216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1755648"/>
            <a:ext cx="3332988" cy="617934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2478906"/>
            <a:ext cx="3332988" cy="19216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842925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6236216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4490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282"/>
            <a:ext cx="3977640" cy="51432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514350"/>
            <a:ext cx="2891790" cy="1618413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514351"/>
            <a:ext cx="3909060" cy="3881438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142258"/>
            <a:ext cx="2891790" cy="225829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4840039"/>
            <a:ext cx="90342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BE4249-C0D0-4B06-8692-E8BB871AF643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4840039"/>
            <a:ext cx="1780256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145090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282"/>
            <a:ext cx="3977640" cy="51432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514350"/>
            <a:ext cx="2891790" cy="1618413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51434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141976"/>
            <a:ext cx="2891790" cy="2258574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4840039"/>
            <a:ext cx="90342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2B0DB6-F5C7-45FB-8CF3-31B45F9C2DAC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4840039"/>
            <a:ext cx="1780256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42656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514350"/>
            <a:ext cx="7200900" cy="1114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714500"/>
            <a:ext cx="7200900" cy="2686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4840039"/>
            <a:ext cx="903429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4840039"/>
            <a:ext cx="4710623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4840039"/>
            <a:ext cx="1197219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269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</p:sldLayoutIdLst>
  <p:hf sldNum="0"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5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Coach and Team Responsibilities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a positive and safe culture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B3D4F919-9926-42A5-8EB4-1A29C4C9F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B8DE41E0-A43A-4E72-8B83-06567847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482600" y="514350"/>
            <a:ext cx="8178799" cy="1114425"/>
          </a:xfrm>
          <a:prstGeom prst="rect">
            <a:avLst/>
          </a:prstGeom>
          <a:noFill/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lvl="0" indent="0" algn="ctr" defTabSz="914400">
              <a:spcBef>
                <a:spcPct val="0"/>
              </a:spcBef>
              <a:spcAft>
                <a:spcPts val="0"/>
              </a:spcAft>
            </a:pPr>
            <a:r>
              <a:rPr lang="en-US" sz="4400"/>
              <a:t>Networking</a:t>
            </a:r>
          </a:p>
        </p:txBody>
      </p:sp>
      <p:graphicFrame>
        <p:nvGraphicFramePr>
          <p:cNvPr id="112" name="Google Shape;110;p22">
            <a:extLst>
              <a:ext uri="{FF2B5EF4-FFF2-40B4-BE49-F238E27FC236}">
                <a16:creationId xmlns:a16="http://schemas.microsoft.com/office/drawing/2014/main" id="{8D6BD4A6-65F6-415E-80A1-4C7B4DFA81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6708192"/>
              </p:ext>
            </p:extLst>
          </p:nvPr>
        </p:nvGraphicFramePr>
        <p:xfrm>
          <a:off x="842229" y="1714500"/>
          <a:ext cx="7459542" cy="2686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120">
            <a:extLst>
              <a:ext uri="{FF2B5EF4-FFF2-40B4-BE49-F238E27FC236}">
                <a16:creationId xmlns:a16="http://schemas.microsoft.com/office/drawing/2014/main" id="{5721A071-5E9E-42FF-8AC1-41C22549E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2522898" y="514350"/>
            <a:ext cx="5778873" cy="1114425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</a:pPr>
            <a:r>
              <a:rPr lang="en-US" sz="4400"/>
              <a:t>Keep Team Safe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"/>
            <a:ext cx="2283308" cy="51432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857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2522898" y="1714500"/>
            <a:ext cx="5778873" cy="2686050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384048" defTabSz="914400">
              <a:spcBef>
                <a:spcPts val="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400"/>
              <a:t>Covid Safety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400"/>
              <a:t>Setting clear boundaries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400"/>
              <a:t>Pick up/drop off at practices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400"/>
              <a:t>Listening to student concerns or complaints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400"/>
              <a:t>Being equitable and fair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400"/>
              <a:t>Don’t play favorites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400"/>
              <a:t>Positive team=Positive results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811430" y="41312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Dealing with School and District</a:t>
            </a:r>
            <a:endParaRPr dirty="0"/>
          </a:p>
        </p:txBody>
      </p:sp>
      <p:graphicFrame>
        <p:nvGraphicFramePr>
          <p:cNvPr id="124" name="Google Shape;122;p24">
            <a:extLst>
              <a:ext uri="{FF2B5EF4-FFF2-40B4-BE49-F238E27FC236}">
                <a16:creationId xmlns:a16="http://schemas.microsoft.com/office/drawing/2014/main" id="{20D5BCAA-A754-4DB9-9EF1-3BABF94224EC}"/>
              </a:ext>
            </a:extLst>
          </p:cNvPr>
          <p:cNvGraphicFramePr/>
          <p:nvPr/>
        </p:nvGraphicFramePr>
        <p:xfrm>
          <a:off x="311700" y="1152475"/>
          <a:ext cx="8520600" cy="34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B3D4F919-9926-42A5-8EB4-1A29C4C9F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49484204-AAC3-4FE4-AA51-51757C84A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xfrm>
            <a:off x="480060" y="479778"/>
            <a:ext cx="2474684" cy="418338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ctr" defTabSz="914400">
              <a:spcBef>
                <a:spcPct val="0"/>
              </a:spcBef>
              <a:spcAft>
                <a:spcPts val="0"/>
              </a:spcAft>
            </a:pPr>
            <a:r>
              <a:rPr lang="en-US" sz="4400"/>
              <a:t>Running Practices</a:t>
            </a:r>
          </a:p>
        </p:txBody>
      </p:sp>
      <p:graphicFrame>
        <p:nvGraphicFramePr>
          <p:cNvPr id="130" name="Google Shape;128;p25">
            <a:extLst>
              <a:ext uri="{FF2B5EF4-FFF2-40B4-BE49-F238E27FC236}">
                <a16:creationId xmlns:a16="http://schemas.microsoft.com/office/drawing/2014/main" id="{7E4F37C0-EC64-42C0-9AC4-7807C7A191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6763253"/>
              </p:ext>
            </p:extLst>
          </p:nvPr>
        </p:nvGraphicFramePr>
        <p:xfrm>
          <a:off x="3676104" y="479778"/>
          <a:ext cx="4879728" cy="418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B3D4F919-9926-42A5-8EB4-1A29C4C9F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49484204-AAC3-4FE4-AA51-51757C84A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Google Shape;133;p26"/>
          <p:cNvSpPr txBox="1">
            <a:spLocks noGrp="1"/>
          </p:cNvSpPr>
          <p:nvPr>
            <p:ph type="title"/>
          </p:nvPr>
        </p:nvSpPr>
        <p:spPr>
          <a:xfrm>
            <a:off x="480060" y="479778"/>
            <a:ext cx="2474684" cy="418338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ctr" defTabSz="914400">
              <a:spcBef>
                <a:spcPct val="0"/>
              </a:spcBef>
              <a:spcAft>
                <a:spcPts val="0"/>
              </a:spcAft>
            </a:pPr>
            <a:r>
              <a:rPr lang="en-US" sz="2100"/>
              <a:t>Establish Rules/Constitution</a:t>
            </a:r>
          </a:p>
        </p:txBody>
      </p:sp>
      <p:graphicFrame>
        <p:nvGraphicFramePr>
          <p:cNvPr id="136" name="Google Shape;134;p26">
            <a:extLst>
              <a:ext uri="{FF2B5EF4-FFF2-40B4-BE49-F238E27FC236}">
                <a16:creationId xmlns:a16="http://schemas.microsoft.com/office/drawing/2014/main" id="{79EC8878-AD91-4D02-A797-90D940036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133551"/>
              </p:ext>
            </p:extLst>
          </p:nvPr>
        </p:nvGraphicFramePr>
        <p:xfrm>
          <a:off x="3676104" y="479778"/>
          <a:ext cx="4879728" cy="418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B5FEBB1F-508E-4ACE-A53B-525FFA077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643" y="558351"/>
            <a:ext cx="8005589" cy="4012254"/>
            <a:chOff x="752858" y="744469"/>
            <a:chExt cx="10674117" cy="5349671"/>
          </a:xfrm>
        </p:grpSpPr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id="{B687ADC4-1812-437A-97AA-230888706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82" name="Freeform 6">
              <a:extLst>
                <a:ext uri="{FF2B5EF4-FFF2-40B4-BE49-F238E27FC236}">
                  <a16:creationId xmlns:a16="http://schemas.microsoft.com/office/drawing/2014/main" id="{6170E629-727E-4A2F-8228-0A71B67BD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643" y="558351"/>
            <a:ext cx="8005589" cy="4012254"/>
            <a:chOff x="752858" y="744469"/>
            <a:chExt cx="10674117" cy="5349671"/>
          </a:xfrm>
        </p:grpSpPr>
        <p:sp>
          <p:nvSpPr>
            <p:cNvPr id="87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88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39" name="Google Shape;139;p27"/>
          <p:cNvSpPr txBox="1">
            <a:spLocks noGrp="1"/>
          </p:cNvSpPr>
          <p:nvPr>
            <p:ph type="title"/>
          </p:nvPr>
        </p:nvSpPr>
        <p:spPr>
          <a:xfrm>
            <a:off x="1436346" y="1341340"/>
            <a:ext cx="6270921" cy="157367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ctr" defTabSz="914400">
              <a:spcBef>
                <a:spcPct val="0"/>
              </a:spcBef>
              <a:spcAft>
                <a:spcPts val="0"/>
              </a:spcAft>
            </a:pPr>
            <a:r>
              <a:rPr lang="en-US" sz="5000" cap="all">
                <a:solidFill>
                  <a:schemeClr val="tx2"/>
                </a:solidFill>
              </a:rPr>
              <a:t>Team Responsibility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864593" y="4237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Responsibilities</a:t>
            </a:r>
            <a:endParaRPr/>
          </a:p>
        </p:txBody>
      </p:sp>
      <p:graphicFrame>
        <p:nvGraphicFramePr>
          <p:cNvPr id="147" name="Google Shape;145;p28">
            <a:extLst>
              <a:ext uri="{FF2B5EF4-FFF2-40B4-BE49-F238E27FC236}">
                <a16:creationId xmlns:a16="http://schemas.microsoft.com/office/drawing/2014/main" id="{06EF2259-15B0-4EB4-A08E-5D6303A0878C}"/>
              </a:ext>
            </a:extLst>
          </p:cNvPr>
          <p:cNvGraphicFramePr/>
          <p:nvPr/>
        </p:nvGraphicFramePr>
        <p:xfrm>
          <a:off x="311700" y="1152475"/>
          <a:ext cx="8520600" cy="34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B3D4F919-9926-42A5-8EB4-1A29C4C9F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49484204-AAC3-4FE4-AA51-51757C84A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480060" y="479778"/>
            <a:ext cx="2474684" cy="418338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ctr" defTabSz="914400">
              <a:spcBef>
                <a:spcPct val="0"/>
              </a:spcBef>
              <a:spcAft>
                <a:spcPts val="0"/>
              </a:spcAft>
            </a:pPr>
            <a:r>
              <a:rPr lang="en-US" sz="4400"/>
              <a:t>Familiar with Rules</a:t>
            </a:r>
          </a:p>
        </p:txBody>
      </p:sp>
      <p:graphicFrame>
        <p:nvGraphicFramePr>
          <p:cNvPr id="153" name="Google Shape;151;p29">
            <a:extLst>
              <a:ext uri="{FF2B5EF4-FFF2-40B4-BE49-F238E27FC236}">
                <a16:creationId xmlns:a16="http://schemas.microsoft.com/office/drawing/2014/main" id="{9E58F68F-CE4A-4806-B84E-C39BC2BA48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914852"/>
              </p:ext>
            </p:extLst>
          </p:nvPr>
        </p:nvGraphicFramePr>
        <p:xfrm>
          <a:off x="3676104" y="479778"/>
          <a:ext cx="4879728" cy="418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B3D4F919-9926-42A5-8EB4-1A29C4C9F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1028700" y="514350"/>
            <a:ext cx="7200900" cy="1114425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</a:pPr>
            <a:r>
              <a:rPr lang="en-US" sz="4400"/>
              <a:t>Positive Interactions</a:t>
            </a:r>
          </a:p>
        </p:txBody>
      </p:sp>
      <p:graphicFrame>
        <p:nvGraphicFramePr>
          <p:cNvPr id="159" name="Google Shape;157;p30">
            <a:extLst>
              <a:ext uri="{FF2B5EF4-FFF2-40B4-BE49-F238E27FC236}">
                <a16:creationId xmlns:a16="http://schemas.microsoft.com/office/drawing/2014/main" id="{2B1A1EB0-F09D-440D-BD48-7314327CD1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7282856"/>
              </p:ext>
            </p:extLst>
          </p:nvPr>
        </p:nvGraphicFramePr>
        <p:xfrm>
          <a:off x="1028700" y="1714500"/>
          <a:ext cx="7200900" cy="2686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B3D4F919-9926-42A5-8EB4-1A29C4C9F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49484204-AAC3-4FE4-AA51-51757C84A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xfrm>
            <a:off x="480060" y="479778"/>
            <a:ext cx="2474684" cy="418338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ctr" defTabSz="914400">
              <a:spcBef>
                <a:spcPct val="0"/>
              </a:spcBef>
              <a:spcAft>
                <a:spcPts val="0"/>
              </a:spcAft>
            </a:pPr>
            <a:r>
              <a:rPr lang="en-US" sz="4400"/>
              <a:t>Recruit Judges</a:t>
            </a:r>
          </a:p>
        </p:txBody>
      </p:sp>
      <p:graphicFrame>
        <p:nvGraphicFramePr>
          <p:cNvPr id="165" name="Google Shape;163;p31">
            <a:extLst>
              <a:ext uri="{FF2B5EF4-FFF2-40B4-BE49-F238E27FC236}">
                <a16:creationId xmlns:a16="http://schemas.microsoft.com/office/drawing/2014/main" id="{89C9CEB1-A0EB-401F-B666-EE0D903CA7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975499"/>
              </p:ext>
            </p:extLst>
          </p:nvPr>
        </p:nvGraphicFramePr>
        <p:xfrm>
          <a:off x="3676104" y="479778"/>
          <a:ext cx="4879728" cy="418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B0245FC1-669A-4558-8341-5A7148C77A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643" y="558351"/>
            <a:ext cx="8005589" cy="4012254"/>
            <a:chOff x="752858" y="744469"/>
            <a:chExt cx="10674117" cy="5349671"/>
          </a:xfrm>
        </p:grpSpPr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F2D3FC59-9FB9-48FC-8D66-9ACDB840E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71" name="Freeform 6">
              <a:extLst>
                <a:ext uri="{FF2B5EF4-FFF2-40B4-BE49-F238E27FC236}">
                  <a16:creationId xmlns:a16="http://schemas.microsoft.com/office/drawing/2014/main" id="{27D0D12F-DDEA-45FE-91AE-E35A03B65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7E600175-39F0-43C7-8405-DD4579CF7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Graphic 65" descr="User">
            <a:extLst>
              <a:ext uri="{FF2B5EF4-FFF2-40B4-BE49-F238E27FC236}">
                <a16:creationId xmlns:a16="http://schemas.microsoft.com/office/drawing/2014/main" id="{F04232EF-BBB5-4319-A1C4-834874558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707" y="947259"/>
            <a:ext cx="3248982" cy="3248982"/>
          </a:xfrm>
          <a:prstGeom prst="rect">
            <a:avLst/>
          </a:prstGeom>
        </p:spPr>
      </p:pic>
      <p:sp>
        <p:nvSpPr>
          <p:cNvPr id="75" name="Freeform 6">
            <a:extLst>
              <a:ext uri="{FF2B5EF4-FFF2-40B4-BE49-F238E27FC236}">
                <a16:creationId xmlns:a16="http://schemas.microsoft.com/office/drawing/2014/main" id="{DEB46E1F-0372-4440-887E-8B147731B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059255" y="558351"/>
            <a:ext cx="2456751" cy="3306366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603503" y="1110697"/>
            <a:ext cx="4205931" cy="2440741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</a:pPr>
            <a:r>
              <a:rPr lang="en-US" sz="3700" cap="all">
                <a:solidFill>
                  <a:schemeClr val="tx2"/>
                </a:solidFill>
              </a:rPr>
              <a:t>Coach Responsibilities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721A071-5E9E-42FF-8AC1-41C22549E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"/>
            <a:ext cx="3977640" cy="51432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480060" y="593677"/>
            <a:ext cx="3014130" cy="394679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200">
                <a:solidFill>
                  <a:schemeClr val="bg2"/>
                </a:solidFill>
              </a:rPr>
              <a:t>Coach Responsibilities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7640" y="282"/>
            <a:ext cx="171450" cy="5143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Google Shape;68;p15"/>
          <p:cNvSpPr txBox="1">
            <a:spLocks noGrp="1"/>
          </p:cNvSpPr>
          <p:nvPr>
            <p:ph type="body" idx="4294967295"/>
          </p:nvPr>
        </p:nvSpPr>
        <p:spPr>
          <a:xfrm>
            <a:off x="4632540" y="593677"/>
            <a:ext cx="3669231" cy="394679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-384048" defTabSz="914400">
              <a:spcBef>
                <a:spcPts val="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100"/>
              <a:t>Registration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100"/>
              <a:t>Funding and Fundraising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100"/>
              <a:t>Transportation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100"/>
              <a:t>Monitoring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100"/>
              <a:t>Recruiting Judges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100"/>
              <a:t>Reading the manual/ Keeping up-to-date on Covid protocol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100"/>
              <a:t>Networking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100"/>
              <a:t>Keep Team Safe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100"/>
              <a:t>Dealing with Your School and District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100"/>
              <a:t>Running Practices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100"/>
              <a:t>Rules/Constitution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5721A071-5E9E-42FF-8AC1-41C22549E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"/>
            <a:ext cx="3977640" cy="51432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80060" y="593677"/>
            <a:ext cx="3014130" cy="394679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4100">
                <a:solidFill>
                  <a:schemeClr val="bg2"/>
                </a:solidFill>
              </a:rPr>
              <a:t>Registration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7640" y="282"/>
            <a:ext cx="171450" cy="5143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4632540" y="593677"/>
            <a:ext cx="3669231" cy="394679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 sz="1400"/>
              <a:t>All registration for Mississippi tournaments is done on Tabroom.com</a:t>
            </a:r>
          </a:p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 sz="1400"/>
              <a:t>Make sure to read the entire website </a:t>
            </a:r>
          </a:p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 sz="1400"/>
              <a:t>Entry fees are on the “Events and Divisions” section of the Tabroom (as well as the fees page)</a:t>
            </a:r>
          </a:p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 sz="1400"/>
              <a:t>Registration fees are the same for all MS competing schools-</a:t>
            </a:r>
          </a:p>
          <a:p>
            <a:pPr marL="45720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400"/>
              <a:t>$10 for individual entries</a:t>
            </a:r>
          </a:p>
          <a:p>
            <a:pPr marL="45720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400"/>
              <a:t>$12 for team entries </a:t>
            </a:r>
          </a:p>
          <a:p>
            <a:pPr marL="45720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1400"/>
              <a:t>(This excludes MHSAA State Championship)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B3D4F919-9926-42A5-8EB4-1A29C4C9F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B8DE41E0-A43A-4E72-8B83-06567847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482600" y="514350"/>
            <a:ext cx="8178799" cy="1114425"/>
          </a:xfrm>
          <a:prstGeom prst="rect">
            <a:avLst/>
          </a:prstGeom>
          <a:noFill/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lvl="0" indent="0" algn="ctr" defTabSz="914400">
              <a:spcBef>
                <a:spcPct val="0"/>
              </a:spcBef>
              <a:spcAft>
                <a:spcPts val="0"/>
              </a:spcAft>
            </a:pPr>
            <a:r>
              <a:rPr lang="en-US" sz="4400"/>
              <a:t>Funding and Fundraising</a:t>
            </a:r>
          </a:p>
        </p:txBody>
      </p:sp>
      <p:graphicFrame>
        <p:nvGraphicFramePr>
          <p:cNvPr id="82" name="Google Shape;80;p17">
            <a:extLst>
              <a:ext uri="{FF2B5EF4-FFF2-40B4-BE49-F238E27FC236}">
                <a16:creationId xmlns:a16="http://schemas.microsoft.com/office/drawing/2014/main" id="{FD2A23AC-8675-4C2A-9A87-02A16037A7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2314843"/>
              </p:ext>
            </p:extLst>
          </p:nvPr>
        </p:nvGraphicFramePr>
        <p:xfrm>
          <a:off x="842229" y="1714500"/>
          <a:ext cx="7459542" cy="2686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5721A071-5E9E-42FF-8AC1-41C22549E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82"/>
            <a:ext cx="9143999" cy="51432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5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03463" y="469990"/>
            <a:ext cx="2456751" cy="3306366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474" y="757699"/>
            <a:ext cx="8336526" cy="43858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1028700" y="961437"/>
            <a:ext cx="7200900" cy="1114425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</a:pPr>
            <a:r>
              <a:rPr lang="en-US" sz="4400"/>
              <a:t>Transportation</a:t>
            </a: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1028700" y="2190465"/>
            <a:ext cx="7200900" cy="2210084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/>
              <a:t>Know your school’s transportation rules</a:t>
            </a:r>
          </a:p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/>
              <a:t>Are you allowed to drive students? Are parents?</a:t>
            </a:r>
          </a:p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/>
              <a:t>Bus cost/funding</a:t>
            </a:r>
          </a:p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/>
              <a:t>Paying bus driver?</a:t>
            </a:r>
          </a:p>
          <a:p>
            <a:pPr marL="0" lvl="0" indent="-384048" defTabSz="914400">
              <a:spcBef>
                <a:spcPts val="1200"/>
              </a:spcBef>
              <a:spcAft>
                <a:spcPts val="200"/>
              </a:spcAft>
              <a:buFont typeface="Franklin Gothic Book" panose="020B0503020102020204" pitchFamily="34" charset="0"/>
              <a:buNone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B3D4F919-9926-42A5-8EB4-1A29C4C9F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49484204-AAC3-4FE4-AA51-51757C84A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80060" y="479778"/>
            <a:ext cx="2474684" cy="418338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ctr" defTabSz="914400">
              <a:spcBef>
                <a:spcPct val="0"/>
              </a:spcBef>
              <a:spcAft>
                <a:spcPts val="0"/>
              </a:spcAft>
            </a:pPr>
            <a:r>
              <a:rPr lang="en-US" sz="3700"/>
              <a:t>Monitoring </a:t>
            </a:r>
          </a:p>
        </p:txBody>
      </p:sp>
      <p:graphicFrame>
        <p:nvGraphicFramePr>
          <p:cNvPr id="94" name="Google Shape;92;p19">
            <a:extLst>
              <a:ext uri="{FF2B5EF4-FFF2-40B4-BE49-F238E27FC236}">
                <a16:creationId xmlns:a16="http://schemas.microsoft.com/office/drawing/2014/main" id="{FD24FEC0-D42B-44AE-BEE3-8059AA0FD5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3211167"/>
              </p:ext>
            </p:extLst>
          </p:nvPr>
        </p:nvGraphicFramePr>
        <p:xfrm>
          <a:off x="3676104" y="479778"/>
          <a:ext cx="4879728" cy="418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>
            <a:extLst>
              <a:ext uri="{FF2B5EF4-FFF2-40B4-BE49-F238E27FC236}">
                <a16:creationId xmlns:a16="http://schemas.microsoft.com/office/drawing/2014/main" id="{5721A071-5E9E-42FF-8AC1-41C22549E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730313" y="227922"/>
            <a:ext cx="1432577" cy="1928003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940323" y="995516"/>
            <a:ext cx="2669568" cy="3361923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</a:pPr>
            <a:r>
              <a:rPr lang="en-US" sz="4400"/>
              <a:t>Recruiting Judges</a:t>
            </a:r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4575092" y="995517"/>
            <a:ext cx="3654508" cy="3361923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/>
              <a:t>All schools must recruit judges</a:t>
            </a:r>
          </a:p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/>
              <a:t>You will be charged for judge deficiencies</a:t>
            </a:r>
          </a:p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/>
              <a:t>To recruit- ask parents, graduates, local theatres, law firms, Congress folks, fellow teachers (good luck), admin, school boards</a:t>
            </a:r>
          </a:p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/>
              <a:t>You can pay judges to represent you</a:t>
            </a:r>
          </a:p>
          <a:p>
            <a:pPr marL="457200" lvl="0" indent="-384048" defTabSz="914400">
              <a:spcBef>
                <a:spcPts val="0"/>
              </a:spcBef>
              <a:spcAft>
                <a:spcPts val="200"/>
              </a:spcAft>
              <a:buSzPts val="1800"/>
              <a:buFont typeface="Franklin Gothic Book" panose="020B0503020102020204" pitchFamily="34" charset="0"/>
              <a:buChar char="●"/>
            </a:pPr>
            <a:r>
              <a:rPr lang="en-US"/>
              <a:t>Train your judges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840039"/>
            <a:ext cx="9143999" cy="3034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B3D4F919-9926-42A5-8EB4-1A29C4C9F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49484204-AAC3-4FE4-AA51-51757C84A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480060" y="479778"/>
            <a:ext cx="2474684" cy="418338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ctr" defTabSz="914400">
              <a:spcBef>
                <a:spcPct val="0"/>
              </a:spcBef>
              <a:spcAft>
                <a:spcPts val="0"/>
              </a:spcAft>
            </a:pPr>
            <a:r>
              <a:rPr lang="en-US" sz="2800"/>
              <a:t>Reading the Manual/Covid Protocol</a:t>
            </a:r>
          </a:p>
        </p:txBody>
      </p:sp>
      <p:graphicFrame>
        <p:nvGraphicFramePr>
          <p:cNvPr id="106" name="Google Shape;104;p21">
            <a:extLst>
              <a:ext uri="{FF2B5EF4-FFF2-40B4-BE49-F238E27FC236}">
                <a16:creationId xmlns:a16="http://schemas.microsoft.com/office/drawing/2014/main" id="{CB0B226B-6027-4B92-9B5E-9F7DE61CCB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5306519"/>
              </p:ext>
            </p:extLst>
          </p:nvPr>
        </p:nvGraphicFramePr>
        <p:xfrm>
          <a:off x="3676104" y="479778"/>
          <a:ext cx="4879728" cy="418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648</Words>
  <Application>Microsoft Macintosh PowerPoint</Application>
  <PresentationFormat>On-screen Show (16:9)</PresentationFormat>
  <Paragraphs>111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Franklin Gothic Book</vt:lpstr>
      <vt:lpstr>Arial</vt:lpstr>
      <vt:lpstr>Crop</vt:lpstr>
      <vt:lpstr>Coach and Team Responsibilities</vt:lpstr>
      <vt:lpstr>Coach Responsibilities</vt:lpstr>
      <vt:lpstr>Coach Responsibilities</vt:lpstr>
      <vt:lpstr>Registration</vt:lpstr>
      <vt:lpstr>Funding and Fundraising</vt:lpstr>
      <vt:lpstr>Transportation</vt:lpstr>
      <vt:lpstr>Monitoring </vt:lpstr>
      <vt:lpstr>Recruiting Judges</vt:lpstr>
      <vt:lpstr>Reading the Manual/Covid Protocol</vt:lpstr>
      <vt:lpstr>Networking</vt:lpstr>
      <vt:lpstr>Keep Team Safe</vt:lpstr>
      <vt:lpstr>Dealing with School and District</vt:lpstr>
      <vt:lpstr>Running Practices</vt:lpstr>
      <vt:lpstr>Establish Rules/Constitution</vt:lpstr>
      <vt:lpstr>Team Responsibility</vt:lpstr>
      <vt:lpstr>Team Responsibilities</vt:lpstr>
      <vt:lpstr>Familiar with Rules</vt:lpstr>
      <vt:lpstr>Positive Interactions</vt:lpstr>
      <vt:lpstr>Recruit Judges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 and Team Responsibilities</dc:title>
  <dc:creator>Clapper, Rachel</dc:creator>
  <cp:lastModifiedBy>Clapper, Rachel</cp:lastModifiedBy>
  <cp:revision>1</cp:revision>
  <dcterms:created xsi:type="dcterms:W3CDTF">2021-08-12T13:40:00Z</dcterms:created>
  <dcterms:modified xsi:type="dcterms:W3CDTF">2021-08-12T13:57:02Z</dcterms:modified>
</cp:coreProperties>
</file>